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1" r:id="rId4"/>
  </p:sldMasterIdLst>
  <p:notesMasterIdLst>
    <p:notesMasterId r:id="rId46"/>
  </p:notesMasterIdLst>
  <p:sldIdLst>
    <p:sldId id="345" r:id="rId5"/>
    <p:sldId id="411" r:id="rId6"/>
    <p:sldId id="388" r:id="rId7"/>
    <p:sldId id="392" r:id="rId8"/>
    <p:sldId id="433" r:id="rId9"/>
    <p:sldId id="439" r:id="rId10"/>
    <p:sldId id="435" r:id="rId11"/>
    <p:sldId id="434" r:id="rId12"/>
    <p:sldId id="437" r:id="rId13"/>
    <p:sldId id="438" r:id="rId14"/>
    <p:sldId id="440" r:id="rId15"/>
    <p:sldId id="385" r:id="rId16"/>
    <p:sldId id="441" r:id="rId17"/>
    <p:sldId id="414" r:id="rId18"/>
    <p:sldId id="442" r:id="rId19"/>
    <p:sldId id="443" r:id="rId20"/>
    <p:sldId id="415" r:id="rId21"/>
    <p:sldId id="416" r:id="rId22"/>
    <p:sldId id="444" r:id="rId23"/>
    <p:sldId id="445" r:id="rId24"/>
    <p:sldId id="446" r:id="rId25"/>
    <p:sldId id="417" r:id="rId26"/>
    <p:sldId id="419" r:id="rId27"/>
    <p:sldId id="420" r:id="rId28"/>
    <p:sldId id="421" r:id="rId29"/>
    <p:sldId id="422" r:id="rId30"/>
    <p:sldId id="423" r:id="rId31"/>
    <p:sldId id="424" r:id="rId32"/>
    <p:sldId id="425" r:id="rId33"/>
    <p:sldId id="447" r:id="rId34"/>
    <p:sldId id="426" r:id="rId35"/>
    <p:sldId id="427" r:id="rId36"/>
    <p:sldId id="448" r:id="rId37"/>
    <p:sldId id="428" r:id="rId38"/>
    <p:sldId id="449" r:id="rId39"/>
    <p:sldId id="450" r:id="rId40"/>
    <p:sldId id="429" r:id="rId41"/>
    <p:sldId id="430" r:id="rId42"/>
    <p:sldId id="431" r:id="rId43"/>
    <p:sldId id="432" r:id="rId44"/>
    <p:sldId id="451" r:id="rId45"/>
  </p:sldIdLst>
  <p:sldSz cx="12192000" cy="6858000"/>
  <p:notesSz cx="6735763" cy="9866313"/>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orient="horz" pos="1797" userDrawn="1">
          <p15:clr>
            <a:srgbClr val="A4A3A4"/>
          </p15:clr>
        </p15:guide>
        <p15:guide id="3" orient="horz" pos="1071" userDrawn="1">
          <p15:clr>
            <a:srgbClr val="A4A3A4"/>
          </p15:clr>
        </p15:guide>
        <p15:guide id="4" orient="horz" pos="2591" userDrawn="1">
          <p15:clr>
            <a:srgbClr val="A4A3A4"/>
          </p15:clr>
        </p15:guide>
        <p15:guide id="5" orient="horz" pos="3974" userDrawn="1">
          <p15:clr>
            <a:srgbClr val="A4A3A4"/>
          </p15:clr>
        </p15:guide>
        <p15:guide id="6"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3C4FC58-A433-7D3B-E904-1A666C78C056}" name="Gálvez Salinas José Alfonso" initials="GSJA" userId="S::jose.galvez@transportes.gob.es::c45ff73d-45bb-46b8-9890-b19369646d9c" providerId="AD"/>
  <p188:author id="{F994E9B2-EEA5-06F4-2EDD-6FE9D40E1ED1}" name="Meana González del Yerro Jorge" initials="JM" userId="S::jmeana@transportes.gob.es::7e9e4a96-bd77-4e64-9a43-c439df96264f" providerId="AD"/>
  <p188:author id="{FB85FEB4-A0C8-2901-7DC7-E972E174F9CB}" name="Ferrer López Sheila" initials="SF" userId="S::sferrer@transportes.gob.es::798794d4-54c3-4741-9e08-a188310342c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8FCC"/>
    <a:srgbClr val="FEEBD2"/>
    <a:srgbClr val="00B050"/>
    <a:srgbClr val="FFFFFF"/>
    <a:srgbClr val="FFFFCC"/>
    <a:srgbClr val="DE0000"/>
    <a:srgbClr val="F7D117"/>
    <a:srgbClr val="D10000"/>
    <a:srgbClr val="BC2400"/>
    <a:srgbClr val="ECDF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C3EC24-995E-4A54-901E-230E85CC574D}" v="95" dt="2026-03-04T18:20:11.787"/>
    <p1510:client id="{CCFBF2F5-CA49-4172-8895-19F9F5A04030}" v="27" dt="2026-03-04T16:04:30.3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683" autoAdjust="0"/>
    <p:restoredTop sz="67554" autoAdjust="0"/>
  </p:normalViewPr>
  <p:slideViewPr>
    <p:cSldViewPr snapToGrid="0">
      <p:cViewPr varScale="1">
        <p:scale>
          <a:sx n="75" d="100"/>
          <a:sy n="75" d="100"/>
        </p:scale>
        <p:origin x="1512" y="54"/>
      </p:cViewPr>
      <p:guideLst>
        <p:guide orient="horz" pos="1797"/>
        <p:guide orient="horz" pos="1071"/>
        <p:guide orient="horz" pos="2591"/>
        <p:guide orient="horz" pos="3974"/>
        <p:guide pos="3840"/>
      </p:guideLst>
    </p:cSldViewPr>
  </p:slideViewPr>
  <p:outlineViewPr>
    <p:cViewPr>
      <p:scale>
        <a:sx n="33" d="100"/>
        <a:sy n="33" d="100"/>
      </p:scale>
      <p:origin x="0" y="-516"/>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microsoft.com/office/2018/10/relationships/authors" Target="author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viewProps" Target="viewProps.xml"/><Relationship Id="rId8" Type="http://schemas.openxmlformats.org/officeDocument/2006/relationships/slide" Target="slides/slide4.xml"/><Relationship Id="rId51" Type="http://schemas.microsoft.com/office/2016/11/relationships/changesInfo" Target="changesInfos/changesInfo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eo García Rubén" userId="dd5706ab-c2f1-4bfb-baee-49222d772bf3" providerId="ADAL" clId="{3484A2C0-84E7-42C9-B25F-B8D77F07FCD2}"/>
    <pc:docChg chg="undo custSel addSld delSld modSld sldOrd">
      <pc:chgData name="Mateo García Rubén" userId="dd5706ab-c2f1-4bfb-baee-49222d772bf3" providerId="ADAL" clId="{3484A2C0-84E7-42C9-B25F-B8D77F07FCD2}" dt="2026-03-04T18:24:06.328" v="7216" actId="20577"/>
      <pc:docMkLst>
        <pc:docMk/>
      </pc:docMkLst>
      <pc:sldChg chg="del">
        <pc:chgData name="Mateo García Rubén" userId="dd5706ab-c2f1-4bfb-baee-49222d772bf3" providerId="ADAL" clId="{3484A2C0-84E7-42C9-B25F-B8D77F07FCD2}" dt="2026-03-04T16:11:42.028" v="1866" actId="47"/>
        <pc:sldMkLst>
          <pc:docMk/>
          <pc:sldMk cId="365689021" sldId="391"/>
        </pc:sldMkLst>
      </pc:sldChg>
      <pc:sldChg chg="addSp delSp modSp new mod modNotesTx">
        <pc:chgData name="Mateo García Rubén" userId="dd5706ab-c2f1-4bfb-baee-49222d772bf3" providerId="ADAL" clId="{3484A2C0-84E7-42C9-B25F-B8D77F07FCD2}" dt="2026-03-04T16:15:12.292" v="1886" actId="20577"/>
        <pc:sldMkLst>
          <pc:docMk/>
          <pc:sldMk cId="150555964" sldId="433"/>
        </pc:sldMkLst>
        <pc:spChg chg="add mod">
          <ac:chgData name="Mateo García Rubén" userId="dd5706ab-c2f1-4bfb-baee-49222d772bf3" providerId="ADAL" clId="{3484A2C0-84E7-42C9-B25F-B8D77F07FCD2}" dt="2026-03-04T14:51:23.888" v="555" actId="1037"/>
          <ac:spMkLst>
            <pc:docMk/>
            <pc:sldMk cId="150555964" sldId="433"/>
            <ac:spMk id="4" creationId="{4C396A77-2673-2130-879C-B26525158987}"/>
          </ac:spMkLst>
        </pc:spChg>
        <pc:spChg chg="add mod">
          <ac:chgData name="Mateo García Rubén" userId="dd5706ab-c2f1-4bfb-baee-49222d772bf3" providerId="ADAL" clId="{3484A2C0-84E7-42C9-B25F-B8D77F07FCD2}" dt="2026-03-04T15:20:34.006" v="1538" actId="1035"/>
          <ac:spMkLst>
            <pc:docMk/>
            <pc:sldMk cId="150555964" sldId="433"/>
            <ac:spMk id="5" creationId="{FEBC9159-1CC5-F067-08BC-16B8FC0BA896}"/>
          </ac:spMkLst>
        </pc:spChg>
        <pc:spChg chg="add mod">
          <ac:chgData name="Mateo García Rubén" userId="dd5706ab-c2f1-4bfb-baee-49222d772bf3" providerId="ADAL" clId="{3484A2C0-84E7-42C9-B25F-B8D77F07FCD2}" dt="2026-03-04T14:51:48.970" v="557" actId="207"/>
          <ac:spMkLst>
            <pc:docMk/>
            <pc:sldMk cId="150555964" sldId="433"/>
            <ac:spMk id="6" creationId="{AA0C998F-ADC8-6DB8-D405-32A2D4D9A5BF}"/>
          </ac:spMkLst>
        </pc:spChg>
        <pc:spChg chg="add mod">
          <ac:chgData name="Mateo García Rubén" userId="dd5706ab-c2f1-4bfb-baee-49222d772bf3" providerId="ADAL" clId="{3484A2C0-84E7-42C9-B25F-B8D77F07FCD2}" dt="2026-03-04T15:20:34.006" v="1538" actId="1035"/>
          <ac:spMkLst>
            <pc:docMk/>
            <pc:sldMk cId="150555964" sldId="433"/>
            <ac:spMk id="7" creationId="{273699A5-5106-49E6-8021-470737681066}"/>
          </ac:spMkLst>
        </pc:spChg>
        <pc:spChg chg="add mod">
          <ac:chgData name="Mateo García Rubén" userId="dd5706ab-c2f1-4bfb-baee-49222d772bf3" providerId="ADAL" clId="{3484A2C0-84E7-42C9-B25F-B8D77F07FCD2}" dt="2026-03-04T15:20:34.006" v="1538" actId="1035"/>
          <ac:spMkLst>
            <pc:docMk/>
            <pc:sldMk cId="150555964" sldId="433"/>
            <ac:spMk id="8" creationId="{F02B4C51-FD12-095E-E0DC-5B1DEB77A7E4}"/>
          </ac:spMkLst>
        </pc:spChg>
        <pc:spChg chg="add mod">
          <ac:chgData name="Mateo García Rubén" userId="dd5706ab-c2f1-4bfb-baee-49222d772bf3" providerId="ADAL" clId="{3484A2C0-84E7-42C9-B25F-B8D77F07FCD2}" dt="2026-03-04T14:56:45.553" v="661" actId="20577"/>
          <ac:spMkLst>
            <pc:docMk/>
            <pc:sldMk cId="150555964" sldId="433"/>
            <ac:spMk id="9" creationId="{F7F7E5F4-7137-7D80-B492-9FF26857FB4D}"/>
          </ac:spMkLst>
        </pc:spChg>
        <pc:spChg chg="add mod">
          <ac:chgData name="Mateo García Rubén" userId="dd5706ab-c2f1-4bfb-baee-49222d772bf3" providerId="ADAL" clId="{3484A2C0-84E7-42C9-B25F-B8D77F07FCD2}" dt="2026-03-04T15:02:05.372" v="915" actId="20577"/>
          <ac:spMkLst>
            <pc:docMk/>
            <pc:sldMk cId="150555964" sldId="433"/>
            <ac:spMk id="10" creationId="{47E47379-38B6-08FB-4D72-4D2E2400B07C}"/>
          </ac:spMkLst>
        </pc:spChg>
        <pc:spChg chg="add mod">
          <ac:chgData name="Mateo García Rubén" userId="dd5706ab-c2f1-4bfb-baee-49222d772bf3" providerId="ADAL" clId="{3484A2C0-84E7-42C9-B25F-B8D77F07FCD2}" dt="2026-03-04T15:20:34.006" v="1538" actId="1035"/>
          <ac:spMkLst>
            <pc:docMk/>
            <pc:sldMk cId="150555964" sldId="433"/>
            <ac:spMk id="11" creationId="{F7C38E5D-E744-77A8-5946-D4544C58DCA3}"/>
          </ac:spMkLst>
        </pc:spChg>
        <pc:spChg chg="add mod">
          <ac:chgData name="Mateo García Rubén" userId="dd5706ab-c2f1-4bfb-baee-49222d772bf3" providerId="ADAL" clId="{3484A2C0-84E7-42C9-B25F-B8D77F07FCD2}" dt="2026-03-04T14:56:56.578" v="694" actId="20577"/>
          <ac:spMkLst>
            <pc:docMk/>
            <pc:sldMk cId="150555964" sldId="433"/>
            <ac:spMk id="12" creationId="{AC6F71A5-2777-5B82-C127-78E466C5D1BE}"/>
          </ac:spMkLst>
        </pc:spChg>
        <pc:spChg chg="add mod">
          <ac:chgData name="Mateo García Rubén" userId="dd5706ab-c2f1-4bfb-baee-49222d772bf3" providerId="ADAL" clId="{3484A2C0-84E7-42C9-B25F-B8D77F07FCD2}" dt="2026-03-04T14:58:32.070" v="746" actId="207"/>
          <ac:spMkLst>
            <pc:docMk/>
            <pc:sldMk cId="150555964" sldId="433"/>
            <ac:spMk id="13" creationId="{6DB170D0-5ABD-75FB-F844-64DB3CB63EE5}"/>
          </ac:spMkLst>
        </pc:spChg>
        <pc:spChg chg="add mod">
          <ac:chgData name="Mateo García Rubén" userId="dd5706ab-c2f1-4bfb-baee-49222d772bf3" providerId="ADAL" clId="{3484A2C0-84E7-42C9-B25F-B8D77F07FCD2}" dt="2026-03-04T14:58:32.070" v="746" actId="207"/>
          <ac:spMkLst>
            <pc:docMk/>
            <pc:sldMk cId="150555964" sldId="433"/>
            <ac:spMk id="14" creationId="{4C068DF3-9616-3A9C-6E42-5DCB72A89470}"/>
          </ac:spMkLst>
        </pc:spChg>
        <pc:spChg chg="add mod">
          <ac:chgData name="Mateo García Rubén" userId="dd5706ab-c2f1-4bfb-baee-49222d772bf3" providerId="ADAL" clId="{3484A2C0-84E7-42C9-B25F-B8D77F07FCD2}" dt="2026-03-04T14:58:32.070" v="746" actId="207"/>
          <ac:spMkLst>
            <pc:docMk/>
            <pc:sldMk cId="150555964" sldId="433"/>
            <ac:spMk id="15" creationId="{0F287CD7-A90F-7144-226C-3EF1769004E4}"/>
          </ac:spMkLst>
        </pc:spChg>
        <pc:spChg chg="add mod">
          <ac:chgData name="Mateo García Rubén" userId="dd5706ab-c2f1-4bfb-baee-49222d772bf3" providerId="ADAL" clId="{3484A2C0-84E7-42C9-B25F-B8D77F07FCD2}" dt="2026-03-04T14:59:04.567" v="874" actId="20577"/>
          <ac:spMkLst>
            <pc:docMk/>
            <pc:sldMk cId="150555964" sldId="433"/>
            <ac:spMk id="16" creationId="{FEF548C7-338B-B38E-C6C2-A8A02C32C6DF}"/>
          </ac:spMkLst>
        </pc:spChg>
        <pc:spChg chg="add mod">
          <ac:chgData name="Mateo García Rubén" userId="dd5706ab-c2f1-4bfb-baee-49222d772bf3" providerId="ADAL" clId="{3484A2C0-84E7-42C9-B25F-B8D77F07FCD2}" dt="2026-03-04T15:20:34.006" v="1538" actId="1035"/>
          <ac:spMkLst>
            <pc:docMk/>
            <pc:sldMk cId="150555964" sldId="433"/>
            <ac:spMk id="17" creationId="{FBD49A67-6B05-AEE4-853E-A4539E97F26C}"/>
          </ac:spMkLst>
        </pc:spChg>
        <pc:spChg chg="add mod">
          <ac:chgData name="Mateo García Rubén" userId="dd5706ab-c2f1-4bfb-baee-49222d772bf3" providerId="ADAL" clId="{3484A2C0-84E7-42C9-B25F-B8D77F07FCD2}" dt="2026-03-04T15:20:34.006" v="1538" actId="1035"/>
          <ac:spMkLst>
            <pc:docMk/>
            <pc:sldMk cId="150555964" sldId="433"/>
            <ac:spMk id="18" creationId="{2E6739FA-EFAD-385F-9B44-45094CCCE2D4}"/>
          </ac:spMkLst>
        </pc:spChg>
        <pc:spChg chg="add mod">
          <ac:chgData name="Mateo García Rubén" userId="dd5706ab-c2f1-4bfb-baee-49222d772bf3" providerId="ADAL" clId="{3484A2C0-84E7-42C9-B25F-B8D77F07FCD2}" dt="2026-03-04T15:20:34.006" v="1538" actId="1035"/>
          <ac:spMkLst>
            <pc:docMk/>
            <pc:sldMk cId="150555964" sldId="433"/>
            <ac:spMk id="19" creationId="{D2127DDB-4005-18D7-29F8-EBCED8E0D181}"/>
          </ac:spMkLst>
        </pc:spChg>
        <pc:spChg chg="add mod">
          <ac:chgData name="Mateo García Rubén" userId="dd5706ab-c2f1-4bfb-baee-49222d772bf3" providerId="ADAL" clId="{3484A2C0-84E7-42C9-B25F-B8D77F07FCD2}" dt="2026-03-04T15:16:12.463" v="1381" actId="207"/>
          <ac:spMkLst>
            <pc:docMk/>
            <pc:sldMk cId="150555964" sldId="433"/>
            <ac:spMk id="20" creationId="{010BA438-AF80-DF2F-5FBD-09408299A623}"/>
          </ac:spMkLst>
        </pc:spChg>
        <pc:spChg chg="add mod">
          <ac:chgData name="Mateo García Rubén" userId="dd5706ab-c2f1-4bfb-baee-49222d772bf3" providerId="ADAL" clId="{3484A2C0-84E7-42C9-B25F-B8D77F07FCD2}" dt="2026-03-04T15:16:12.463" v="1381" actId="207"/>
          <ac:spMkLst>
            <pc:docMk/>
            <pc:sldMk cId="150555964" sldId="433"/>
            <ac:spMk id="21" creationId="{8CEF4571-48D4-5DEA-11E9-5B0706B20D93}"/>
          </ac:spMkLst>
        </pc:spChg>
        <pc:spChg chg="add mod">
          <ac:chgData name="Mateo García Rubén" userId="dd5706ab-c2f1-4bfb-baee-49222d772bf3" providerId="ADAL" clId="{3484A2C0-84E7-42C9-B25F-B8D77F07FCD2}" dt="2026-03-04T15:11:35.427" v="1223" actId="1037"/>
          <ac:spMkLst>
            <pc:docMk/>
            <pc:sldMk cId="150555964" sldId="433"/>
            <ac:spMk id="22" creationId="{81F0024B-BC6F-89F9-D200-3D90566A79D9}"/>
          </ac:spMkLst>
        </pc:spChg>
        <pc:spChg chg="add mod">
          <ac:chgData name="Mateo García Rubén" userId="dd5706ab-c2f1-4bfb-baee-49222d772bf3" providerId="ADAL" clId="{3484A2C0-84E7-42C9-B25F-B8D77F07FCD2}" dt="2026-03-04T15:20:34.006" v="1538" actId="1035"/>
          <ac:spMkLst>
            <pc:docMk/>
            <pc:sldMk cId="150555964" sldId="433"/>
            <ac:spMk id="23" creationId="{6EC20996-8F69-9E43-F679-268C0ABBE944}"/>
          </ac:spMkLst>
        </pc:spChg>
        <pc:spChg chg="add mod">
          <ac:chgData name="Mateo García Rubén" userId="dd5706ab-c2f1-4bfb-baee-49222d772bf3" providerId="ADAL" clId="{3484A2C0-84E7-42C9-B25F-B8D77F07FCD2}" dt="2026-03-04T15:20:34.006" v="1538" actId="1035"/>
          <ac:spMkLst>
            <pc:docMk/>
            <pc:sldMk cId="150555964" sldId="433"/>
            <ac:spMk id="24" creationId="{CB080835-E714-F6E7-EAA7-E33434A1D572}"/>
          </ac:spMkLst>
        </pc:spChg>
        <pc:spChg chg="add mod">
          <ac:chgData name="Mateo García Rubén" userId="dd5706ab-c2f1-4bfb-baee-49222d772bf3" providerId="ADAL" clId="{3484A2C0-84E7-42C9-B25F-B8D77F07FCD2}" dt="2026-03-04T15:20:34.006" v="1538" actId="1035"/>
          <ac:spMkLst>
            <pc:docMk/>
            <pc:sldMk cId="150555964" sldId="433"/>
            <ac:spMk id="25" creationId="{26A35AF8-0CEB-95A5-4645-3943B26F513F}"/>
          </ac:spMkLst>
        </pc:spChg>
        <pc:spChg chg="add mod">
          <ac:chgData name="Mateo García Rubén" userId="dd5706ab-c2f1-4bfb-baee-49222d772bf3" providerId="ADAL" clId="{3484A2C0-84E7-42C9-B25F-B8D77F07FCD2}" dt="2026-03-04T15:16:12.463" v="1381" actId="207"/>
          <ac:spMkLst>
            <pc:docMk/>
            <pc:sldMk cId="150555964" sldId="433"/>
            <ac:spMk id="26" creationId="{8482FE34-E65F-AB02-3C02-5C3789CF6DC3}"/>
          </ac:spMkLst>
        </pc:spChg>
        <pc:spChg chg="add mod">
          <ac:chgData name="Mateo García Rubén" userId="dd5706ab-c2f1-4bfb-baee-49222d772bf3" providerId="ADAL" clId="{3484A2C0-84E7-42C9-B25F-B8D77F07FCD2}" dt="2026-03-04T15:16:12.463" v="1381" actId="207"/>
          <ac:spMkLst>
            <pc:docMk/>
            <pc:sldMk cId="150555964" sldId="433"/>
            <ac:spMk id="27" creationId="{31B5E938-92BA-896C-BE9A-013DB7AE4F6C}"/>
          </ac:spMkLst>
        </pc:spChg>
        <pc:spChg chg="add mod">
          <ac:chgData name="Mateo García Rubén" userId="dd5706ab-c2f1-4bfb-baee-49222d772bf3" providerId="ADAL" clId="{3484A2C0-84E7-42C9-B25F-B8D77F07FCD2}" dt="2026-03-04T15:16:12.463" v="1381" actId="207"/>
          <ac:spMkLst>
            <pc:docMk/>
            <pc:sldMk cId="150555964" sldId="433"/>
            <ac:spMk id="28" creationId="{0649D89E-1752-FCB8-70E3-5C967D55E5ED}"/>
          </ac:spMkLst>
        </pc:spChg>
        <pc:spChg chg="add mod">
          <ac:chgData name="Mateo García Rubén" userId="dd5706ab-c2f1-4bfb-baee-49222d772bf3" providerId="ADAL" clId="{3484A2C0-84E7-42C9-B25F-B8D77F07FCD2}" dt="2026-03-04T15:16:12.463" v="1381" actId="207"/>
          <ac:spMkLst>
            <pc:docMk/>
            <pc:sldMk cId="150555964" sldId="433"/>
            <ac:spMk id="29" creationId="{26B0E687-C115-4E2C-AF12-60E162C79401}"/>
          </ac:spMkLst>
        </pc:spChg>
        <pc:spChg chg="add mod">
          <ac:chgData name="Mateo García Rubén" userId="dd5706ab-c2f1-4bfb-baee-49222d772bf3" providerId="ADAL" clId="{3484A2C0-84E7-42C9-B25F-B8D77F07FCD2}" dt="2026-03-04T15:13:42.313" v="1380" actId="207"/>
          <ac:spMkLst>
            <pc:docMk/>
            <pc:sldMk cId="150555964" sldId="433"/>
            <ac:spMk id="30" creationId="{6A8259FF-3C31-DD4B-9A08-4897B3452C91}"/>
          </ac:spMkLst>
        </pc:spChg>
        <pc:spChg chg="add mod">
          <ac:chgData name="Mateo García Rubén" userId="dd5706ab-c2f1-4bfb-baee-49222d772bf3" providerId="ADAL" clId="{3484A2C0-84E7-42C9-B25F-B8D77F07FCD2}" dt="2026-03-04T15:13:42.313" v="1380" actId="207"/>
          <ac:spMkLst>
            <pc:docMk/>
            <pc:sldMk cId="150555964" sldId="433"/>
            <ac:spMk id="31" creationId="{F50A5F78-7A17-460D-C41F-2E3DC88CF04D}"/>
          </ac:spMkLst>
        </pc:spChg>
        <pc:spChg chg="add mod">
          <ac:chgData name="Mateo García Rubén" userId="dd5706ab-c2f1-4bfb-baee-49222d772bf3" providerId="ADAL" clId="{3484A2C0-84E7-42C9-B25F-B8D77F07FCD2}" dt="2026-03-04T15:13:42.313" v="1380" actId="207"/>
          <ac:spMkLst>
            <pc:docMk/>
            <pc:sldMk cId="150555964" sldId="433"/>
            <ac:spMk id="32" creationId="{308EAE52-7190-8DA2-1F9A-067A19DA673E}"/>
          </ac:spMkLst>
        </pc:spChg>
        <pc:spChg chg="add mod">
          <ac:chgData name="Mateo García Rubén" userId="dd5706ab-c2f1-4bfb-baee-49222d772bf3" providerId="ADAL" clId="{3484A2C0-84E7-42C9-B25F-B8D77F07FCD2}" dt="2026-03-04T15:13:42.313" v="1380" actId="207"/>
          <ac:spMkLst>
            <pc:docMk/>
            <pc:sldMk cId="150555964" sldId="433"/>
            <ac:spMk id="33" creationId="{85A6F789-86E8-399D-EE03-1C10BDD21872}"/>
          </ac:spMkLst>
        </pc:spChg>
        <pc:spChg chg="add mod">
          <ac:chgData name="Mateo García Rubén" userId="dd5706ab-c2f1-4bfb-baee-49222d772bf3" providerId="ADAL" clId="{3484A2C0-84E7-42C9-B25F-B8D77F07FCD2}" dt="2026-03-04T15:16:37.941" v="1392" actId="20577"/>
          <ac:spMkLst>
            <pc:docMk/>
            <pc:sldMk cId="150555964" sldId="433"/>
            <ac:spMk id="34" creationId="{7C4E9E47-94F4-2297-308C-062C2D8E3076}"/>
          </ac:spMkLst>
        </pc:spChg>
        <pc:spChg chg="add mod">
          <ac:chgData name="Mateo García Rubén" userId="dd5706ab-c2f1-4bfb-baee-49222d772bf3" providerId="ADAL" clId="{3484A2C0-84E7-42C9-B25F-B8D77F07FCD2}" dt="2026-03-04T15:22:47.934" v="1606" actId="207"/>
          <ac:spMkLst>
            <pc:docMk/>
            <pc:sldMk cId="150555964" sldId="433"/>
            <ac:spMk id="35" creationId="{702819BB-4D0A-4128-1C07-72E0D4D9A856}"/>
          </ac:spMkLst>
        </pc:spChg>
        <pc:spChg chg="add mod">
          <ac:chgData name="Mateo García Rubén" userId="dd5706ab-c2f1-4bfb-baee-49222d772bf3" providerId="ADAL" clId="{3484A2C0-84E7-42C9-B25F-B8D77F07FCD2}" dt="2026-03-04T15:20:22.296" v="1531" actId="1036"/>
          <ac:spMkLst>
            <pc:docMk/>
            <pc:sldMk cId="150555964" sldId="433"/>
            <ac:spMk id="36" creationId="{BDAAECB4-8740-E0AC-4757-BAD64FB7D218}"/>
          </ac:spMkLst>
        </pc:spChg>
        <pc:spChg chg="add mod">
          <ac:chgData name="Mateo García Rubén" userId="dd5706ab-c2f1-4bfb-baee-49222d772bf3" providerId="ADAL" clId="{3484A2C0-84E7-42C9-B25F-B8D77F07FCD2}" dt="2026-03-04T15:22:36.756" v="1605" actId="207"/>
          <ac:spMkLst>
            <pc:docMk/>
            <pc:sldMk cId="150555964" sldId="433"/>
            <ac:spMk id="37" creationId="{D676CE6C-54C3-8290-CEE8-F5D902C201A3}"/>
          </ac:spMkLst>
        </pc:spChg>
        <pc:spChg chg="add mod">
          <ac:chgData name="Mateo García Rubén" userId="dd5706ab-c2f1-4bfb-baee-49222d772bf3" providerId="ADAL" clId="{3484A2C0-84E7-42C9-B25F-B8D77F07FCD2}" dt="2026-03-04T15:36:04.898" v="1732"/>
          <ac:spMkLst>
            <pc:docMk/>
            <pc:sldMk cId="150555964" sldId="433"/>
            <ac:spMk id="38" creationId="{33150E73-0B5A-815C-CE32-F10A04DEB08B}"/>
          </ac:spMkLst>
        </pc:spChg>
        <pc:graphicFrameChg chg="add del mod modGraphic">
          <ac:chgData name="Mateo García Rubén" userId="dd5706ab-c2f1-4bfb-baee-49222d772bf3" providerId="ADAL" clId="{3484A2C0-84E7-42C9-B25F-B8D77F07FCD2}" dt="2026-03-04T14:10:25.153" v="488" actId="478"/>
          <ac:graphicFrameMkLst>
            <pc:docMk/>
            <pc:sldMk cId="150555964" sldId="433"/>
            <ac:graphicFrameMk id="2" creationId="{9833F9E8-223A-ABED-80D4-6034F11B94B0}"/>
          </ac:graphicFrameMkLst>
        </pc:graphicFrameChg>
        <pc:graphicFrameChg chg="add del mod modGraphic">
          <ac:chgData name="Mateo García Rubén" userId="dd5706ab-c2f1-4bfb-baee-49222d772bf3" providerId="ADAL" clId="{3484A2C0-84E7-42C9-B25F-B8D77F07FCD2}" dt="2026-03-04T14:47:41.586" v="499" actId="478"/>
          <ac:graphicFrameMkLst>
            <pc:docMk/>
            <pc:sldMk cId="150555964" sldId="433"/>
            <ac:graphicFrameMk id="3" creationId="{E5EADB75-3C1B-CAA3-ADED-519CEA05EF6F}"/>
          </ac:graphicFrameMkLst>
        </pc:graphicFrameChg>
      </pc:sldChg>
      <pc:sldChg chg="addSp modSp add mod ord">
        <pc:chgData name="Mateo García Rubén" userId="dd5706ab-c2f1-4bfb-baee-49222d772bf3" providerId="ADAL" clId="{3484A2C0-84E7-42C9-B25F-B8D77F07FCD2}" dt="2026-03-04T15:39:57.912" v="1790"/>
        <pc:sldMkLst>
          <pc:docMk/>
          <pc:sldMk cId="3959958591" sldId="434"/>
        </pc:sldMkLst>
        <pc:spChg chg="add mod">
          <ac:chgData name="Mateo García Rubén" userId="dd5706ab-c2f1-4bfb-baee-49222d772bf3" providerId="ADAL" clId="{3484A2C0-84E7-42C9-B25F-B8D77F07FCD2}" dt="2026-03-04T15:36:21.280" v="1742"/>
          <ac:spMkLst>
            <pc:docMk/>
            <pc:sldMk cId="3959958591" sldId="434"/>
            <ac:spMk id="2" creationId="{8ED17795-C431-2374-FB05-16FE4D4B01CB}"/>
          </ac:spMkLst>
        </pc:spChg>
        <pc:spChg chg="mod">
          <ac:chgData name="Mateo García Rubén" userId="dd5706ab-c2f1-4bfb-baee-49222d772bf3" providerId="ADAL" clId="{3484A2C0-84E7-42C9-B25F-B8D77F07FCD2}" dt="2026-03-04T15:31:59.564" v="1720" actId="207"/>
          <ac:spMkLst>
            <pc:docMk/>
            <pc:sldMk cId="3959958591" sldId="434"/>
            <ac:spMk id="4" creationId="{B6DFB56B-3283-B379-2E72-797DD984E644}"/>
          </ac:spMkLst>
        </pc:spChg>
        <pc:spChg chg="mod">
          <ac:chgData name="Mateo García Rubén" userId="dd5706ab-c2f1-4bfb-baee-49222d772bf3" providerId="ADAL" clId="{3484A2C0-84E7-42C9-B25F-B8D77F07FCD2}" dt="2026-03-04T15:31:59.564" v="1720" actId="207"/>
          <ac:spMkLst>
            <pc:docMk/>
            <pc:sldMk cId="3959958591" sldId="434"/>
            <ac:spMk id="5" creationId="{CB0172FC-ED5B-EE19-70AA-826BFEC0B85E}"/>
          </ac:spMkLst>
        </pc:spChg>
        <pc:spChg chg="mod">
          <ac:chgData name="Mateo García Rubén" userId="dd5706ab-c2f1-4bfb-baee-49222d772bf3" providerId="ADAL" clId="{3484A2C0-84E7-42C9-B25F-B8D77F07FCD2}" dt="2026-03-04T15:31:59.564" v="1720" actId="207"/>
          <ac:spMkLst>
            <pc:docMk/>
            <pc:sldMk cId="3959958591" sldId="434"/>
            <ac:spMk id="6" creationId="{8E4530AD-452E-38D0-6949-493479AFE926}"/>
          </ac:spMkLst>
        </pc:spChg>
        <pc:spChg chg="mod">
          <ac:chgData name="Mateo García Rubén" userId="dd5706ab-c2f1-4bfb-baee-49222d772bf3" providerId="ADAL" clId="{3484A2C0-84E7-42C9-B25F-B8D77F07FCD2}" dt="2026-03-04T15:31:59.564" v="1720" actId="207"/>
          <ac:spMkLst>
            <pc:docMk/>
            <pc:sldMk cId="3959958591" sldId="434"/>
            <ac:spMk id="7" creationId="{FDE72FDC-687B-E995-C783-66DEA2E874EB}"/>
          </ac:spMkLst>
        </pc:spChg>
        <pc:spChg chg="mod">
          <ac:chgData name="Mateo García Rubén" userId="dd5706ab-c2f1-4bfb-baee-49222d772bf3" providerId="ADAL" clId="{3484A2C0-84E7-42C9-B25F-B8D77F07FCD2}" dt="2026-03-04T15:31:59.564" v="1720" actId="207"/>
          <ac:spMkLst>
            <pc:docMk/>
            <pc:sldMk cId="3959958591" sldId="434"/>
            <ac:spMk id="8" creationId="{87AC5417-9538-DAF5-EA29-CB8BF15E99A0}"/>
          </ac:spMkLst>
        </pc:spChg>
        <pc:spChg chg="mod">
          <ac:chgData name="Mateo García Rubén" userId="dd5706ab-c2f1-4bfb-baee-49222d772bf3" providerId="ADAL" clId="{3484A2C0-84E7-42C9-B25F-B8D77F07FCD2}" dt="2026-03-04T15:31:59.564" v="1720" actId="207"/>
          <ac:spMkLst>
            <pc:docMk/>
            <pc:sldMk cId="3959958591" sldId="434"/>
            <ac:spMk id="9" creationId="{B53A21FF-2175-0F90-DBCB-FA58CB9E482C}"/>
          </ac:spMkLst>
        </pc:spChg>
        <pc:spChg chg="mod">
          <ac:chgData name="Mateo García Rubén" userId="dd5706ab-c2f1-4bfb-baee-49222d772bf3" providerId="ADAL" clId="{3484A2C0-84E7-42C9-B25F-B8D77F07FCD2}" dt="2026-03-04T15:32:11.666" v="1722" actId="207"/>
          <ac:spMkLst>
            <pc:docMk/>
            <pc:sldMk cId="3959958591" sldId="434"/>
            <ac:spMk id="10" creationId="{3BB58A5B-6DF3-1B07-E3DD-7B9C84680F01}"/>
          </ac:spMkLst>
        </pc:spChg>
        <pc:spChg chg="mod">
          <ac:chgData name="Mateo García Rubén" userId="dd5706ab-c2f1-4bfb-baee-49222d772bf3" providerId="ADAL" clId="{3484A2C0-84E7-42C9-B25F-B8D77F07FCD2}" dt="2026-03-04T15:31:59.564" v="1720" actId="207"/>
          <ac:spMkLst>
            <pc:docMk/>
            <pc:sldMk cId="3959958591" sldId="434"/>
            <ac:spMk id="11" creationId="{3E222CF1-65C3-5098-45AF-23A095F36747}"/>
          </ac:spMkLst>
        </pc:spChg>
        <pc:spChg chg="mod">
          <ac:chgData name="Mateo García Rubén" userId="dd5706ab-c2f1-4bfb-baee-49222d772bf3" providerId="ADAL" clId="{3484A2C0-84E7-42C9-B25F-B8D77F07FCD2}" dt="2026-03-04T15:31:59.564" v="1720" actId="207"/>
          <ac:spMkLst>
            <pc:docMk/>
            <pc:sldMk cId="3959958591" sldId="434"/>
            <ac:spMk id="12" creationId="{55A528A4-71E1-BB06-A77B-754D37B35447}"/>
          </ac:spMkLst>
        </pc:spChg>
        <pc:spChg chg="mod">
          <ac:chgData name="Mateo García Rubén" userId="dd5706ab-c2f1-4bfb-baee-49222d772bf3" providerId="ADAL" clId="{3484A2C0-84E7-42C9-B25F-B8D77F07FCD2}" dt="2026-03-04T15:32:33.907" v="1723" actId="207"/>
          <ac:spMkLst>
            <pc:docMk/>
            <pc:sldMk cId="3959958591" sldId="434"/>
            <ac:spMk id="13" creationId="{0EA627CF-6409-E504-3CAE-4A43EFD0754E}"/>
          </ac:spMkLst>
        </pc:spChg>
        <pc:spChg chg="mod">
          <ac:chgData name="Mateo García Rubén" userId="dd5706ab-c2f1-4bfb-baee-49222d772bf3" providerId="ADAL" clId="{3484A2C0-84E7-42C9-B25F-B8D77F07FCD2}" dt="2026-03-04T15:32:33.907" v="1723" actId="207"/>
          <ac:spMkLst>
            <pc:docMk/>
            <pc:sldMk cId="3959958591" sldId="434"/>
            <ac:spMk id="14" creationId="{7EEF0AF8-01E2-E70A-E9B3-0531514EFED5}"/>
          </ac:spMkLst>
        </pc:spChg>
        <pc:spChg chg="mod">
          <ac:chgData name="Mateo García Rubén" userId="dd5706ab-c2f1-4bfb-baee-49222d772bf3" providerId="ADAL" clId="{3484A2C0-84E7-42C9-B25F-B8D77F07FCD2}" dt="2026-03-04T15:32:33.907" v="1723" actId="207"/>
          <ac:spMkLst>
            <pc:docMk/>
            <pc:sldMk cId="3959958591" sldId="434"/>
            <ac:spMk id="15" creationId="{936D5967-4C06-5973-E2B8-5459C9968B36}"/>
          </ac:spMkLst>
        </pc:spChg>
        <pc:spChg chg="mod">
          <ac:chgData name="Mateo García Rubén" userId="dd5706ab-c2f1-4bfb-baee-49222d772bf3" providerId="ADAL" clId="{3484A2C0-84E7-42C9-B25F-B8D77F07FCD2}" dt="2026-03-04T15:32:33.907" v="1723" actId="207"/>
          <ac:spMkLst>
            <pc:docMk/>
            <pc:sldMk cId="3959958591" sldId="434"/>
            <ac:spMk id="16" creationId="{E248F997-DFAE-5A82-A963-789C6FCD3DEF}"/>
          </ac:spMkLst>
        </pc:spChg>
        <pc:spChg chg="mod">
          <ac:chgData name="Mateo García Rubén" userId="dd5706ab-c2f1-4bfb-baee-49222d772bf3" providerId="ADAL" clId="{3484A2C0-84E7-42C9-B25F-B8D77F07FCD2}" dt="2026-03-04T15:32:33.907" v="1723" actId="207"/>
          <ac:spMkLst>
            <pc:docMk/>
            <pc:sldMk cId="3959958591" sldId="434"/>
            <ac:spMk id="17" creationId="{13EB486F-0F99-DCA7-1156-9880753941A6}"/>
          </ac:spMkLst>
        </pc:spChg>
        <pc:spChg chg="mod">
          <ac:chgData name="Mateo García Rubén" userId="dd5706ab-c2f1-4bfb-baee-49222d772bf3" providerId="ADAL" clId="{3484A2C0-84E7-42C9-B25F-B8D77F07FCD2}" dt="2026-03-04T15:32:33.907" v="1723" actId="207"/>
          <ac:spMkLst>
            <pc:docMk/>
            <pc:sldMk cId="3959958591" sldId="434"/>
            <ac:spMk id="18" creationId="{1B697FEF-2ED2-2DA6-382E-ADD23C38579B}"/>
          </ac:spMkLst>
        </pc:spChg>
        <pc:spChg chg="mod">
          <ac:chgData name="Mateo García Rubén" userId="dd5706ab-c2f1-4bfb-baee-49222d772bf3" providerId="ADAL" clId="{3484A2C0-84E7-42C9-B25F-B8D77F07FCD2}" dt="2026-03-04T15:33:25.033" v="1726" actId="207"/>
          <ac:spMkLst>
            <pc:docMk/>
            <pc:sldMk cId="3959958591" sldId="434"/>
            <ac:spMk id="19" creationId="{13827D82-8907-C538-7A93-8AE56658DDE1}"/>
          </ac:spMkLst>
        </pc:spChg>
        <pc:spChg chg="mod">
          <ac:chgData name="Mateo García Rubén" userId="dd5706ab-c2f1-4bfb-baee-49222d772bf3" providerId="ADAL" clId="{3484A2C0-84E7-42C9-B25F-B8D77F07FCD2}" dt="2026-03-04T15:33:58.222" v="1729" actId="20577"/>
          <ac:spMkLst>
            <pc:docMk/>
            <pc:sldMk cId="3959958591" sldId="434"/>
            <ac:spMk id="20" creationId="{D2EE98A2-0424-D527-0A6D-BAA7D274236B}"/>
          </ac:spMkLst>
        </pc:spChg>
        <pc:spChg chg="mod">
          <ac:chgData name="Mateo García Rubén" userId="dd5706ab-c2f1-4bfb-baee-49222d772bf3" providerId="ADAL" clId="{3484A2C0-84E7-42C9-B25F-B8D77F07FCD2}" dt="2026-03-04T15:33:25.033" v="1726" actId="207"/>
          <ac:spMkLst>
            <pc:docMk/>
            <pc:sldMk cId="3959958591" sldId="434"/>
            <ac:spMk id="21" creationId="{E4EBCAEF-E891-7A83-743C-39773D78EB26}"/>
          </ac:spMkLst>
        </pc:spChg>
        <pc:spChg chg="mod">
          <ac:chgData name="Mateo García Rubén" userId="dd5706ab-c2f1-4bfb-baee-49222d772bf3" providerId="ADAL" clId="{3484A2C0-84E7-42C9-B25F-B8D77F07FCD2}" dt="2026-03-04T15:33:49.053" v="1727" actId="207"/>
          <ac:spMkLst>
            <pc:docMk/>
            <pc:sldMk cId="3959958591" sldId="434"/>
            <ac:spMk id="22" creationId="{8476E4F1-7E83-FBCA-FE40-12362D1EAAC7}"/>
          </ac:spMkLst>
        </pc:spChg>
        <pc:spChg chg="mod">
          <ac:chgData name="Mateo García Rubén" userId="dd5706ab-c2f1-4bfb-baee-49222d772bf3" providerId="ADAL" clId="{3484A2C0-84E7-42C9-B25F-B8D77F07FCD2}" dt="2026-03-04T15:33:49.053" v="1727" actId="207"/>
          <ac:spMkLst>
            <pc:docMk/>
            <pc:sldMk cId="3959958591" sldId="434"/>
            <ac:spMk id="23" creationId="{39FB3C46-7E40-3870-02D3-507900FA02A9}"/>
          </ac:spMkLst>
        </pc:spChg>
        <pc:spChg chg="mod">
          <ac:chgData name="Mateo García Rubén" userId="dd5706ab-c2f1-4bfb-baee-49222d772bf3" providerId="ADAL" clId="{3484A2C0-84E7-42C9-B25F-B8D77F07FCD2}" dt="2026-03-04T15:33:49.053" v="1727" actId="207"/>
          <ac:spMkLst>
            <pc:docMk/>
            <pc:sldMk cId="3959958591" sldId="434"/>
            <ac:spMk id="24" creationId="{AE87CBD6-0FD3-1CD3-065D-B51BA7958B2B}"/>
          </ac:spMkLst>
        </pc:spChg>
        <pc:spChg chg="mod">
          <ac:chgData name="Mateo García Rubén" userId="dd5706ab-c2f1-4bfb-baee-49222d772bf3" providerId="ADAL" clId="{3484A2C0-84E7-42C9-B25F-B8D77F07FCD2}" dt="2026-03-04T15:33:49.053" v="1727" actId="207"/>
          <ac:spMkLst>
            <pc:docMk/>
            <pc:sldMk cId="3959958591" sldId="434"/>
            <ac:spMk id="25" creationId="{5CEC2617-DD68-5705-7CE3-8FAA2F6132E0}"/>
          </ac:spMkLst>
        </pc:spChg>
        <pc:spChg chg="mod">
          <ac:chgData name="Mateo García Rubén" userId="dd5706ab-c2f1-4bfb-baee-49222d772bf3" providerId="ADAL" clId="{3484A2C0-84E7-42C9-B25F-B8D77F07FCD2}" dt="2026-03-04T15:33:49.053" v="1727" actId="207"/>
          <ac:spMkLst>
            <pc:docMk/>
            <pc:sldMk cId="3959958591" sldId="434"/>
            <ac:spMk id="26" creationId="{869FB20A-9741-A283-EF48-CAD26FB42888}"/>
          </ac:spMkLst>
        </pc:spChg>
        <pc:spChg chg="mod">
          <ac:chgData name="Mateo García Rubén" userId="dd5706ab-c2f1-4bfb-baee-49222d772bf3" providerId="ADAL" clId="{3484A2C0-84E7-42C9-B25F-B8D77F07FCD2}" dt="2026-03-04T15:33:49.053" v="1727" actId="207"/>
          <ac:spMkLst>
            <pc:docMk/>
            <pc:sldMk cId="3959958591" sldId="434"/>
            <ac:spMk id="29" creationId="{0D5A8084-8E69-CA86-ADBF-CFFE9EA187B1}"/>
          </ac:spMkLst>
        </pc:spChg>
        <pc:spChg chg="mod">
          <ac:chgData name="Mateo García Rubén" userId="dd5706ab-c2f1-4bfb-baee-49222d772bf3" providerId="ADAL" clId="{3484A2C0-84E7-42C9-B25F-B8D77F07FCD2}" dt="2026-03-04T15:33:49.053" v="1727" actId="207"/>
          <ac:spMkLst>
            <pc:docMk/>
            <pc:sldMk cId="3959958591" sldId="434"/>
            <ac:spMk id="30" creationId="{7D479708-B67E-2A83-55C1-1ADA030B1D5A}"/>
          </ac:spMkLst>
        </pc:spChg>
        <pc:spChg chg="mod">
          <ac:chgData name="Mateo García Rubén" userId="dd5706ab-c2f1-4bfb-baee-49222d772bf3" providerId="ADAL" clId="{3484A2C0-84E7-42C9-B25F-B8D77F07FCD2}" dt="2026-03-04T15:33:49.053" v="1727" actId="207"/>
          <ac:spMkLst>
            <pc:docMk/>
            <pc:sldMk cId="3959958591" sldId="434"/>
            <ac:spMk id="31" creationId="{34E6A198-B3BC-37E5-DB52-E4F0ED1316D2}"/>
          </ac:spMkLst>
        </pc:spChg>
        <pc:spChg chg="mod">
          <ac:chgData name="Mateo García Rubén" userId="dd5706ab-c2f1-4bfb-baee-49222d772bf3" providerId="ADAL" clId="{3484A2C0-84E7-42C9-B25F-B8D77F07FCD2}" dt="2026-03-04T15:33:49.053" v="1727" actId="207"/>
          <ac:spMkLst>
            <pc:docMk/>
            <pc:sldMk cId="3959958591" sldId="434"/>
            <ac:spMk id="33" creationId="{E7701775-A0F6-E92E-863C-0B67029DFE20}"/>
          </ac:spMkLst>
        </pc:spChg>
        <pc:spChg chg="mod">
          <ac:chgData name="Mateo García Rubén" userId="dd5706ab-c2f1-4bfb-baee-49222d772bf3" providerId="ADAL" clId="{3484A2C0-84E7-42C9-B25F-B8D77F07FCD2}" dt="2026-03-04T15:39:40.062" v="1786" actId="207"/>
          <ac:spMkLst>
            <pc:docMk/>
            <pc:sldMk cId="3959958591" sldId="434"/>
            <ac:spMk id="34" creationId="{761EC971-AE4C-2EF8-012D-133D91B03FE8}"/>
          </ac:spMkLst>
        </pc:spChg>
        <pc:spChg chg="mod">
          <ac:chgData name="Mateo García Rubén" userId="dd5706ab-c2f1-4bfb-baee-49222d772bf3" providerId="ADAL" clId="{3484A2C0-84E7-42C9-B25F-B8D77F07FCD2}" dt="2026-03-04T15:32:05.649" v="1721" actId="207"/>
          <ac:spMkLst>
            <pc:docMk/>
            <pc:sldMk cId="3959958591" sldId="434"/>
            <ac:spMk id="35" creationId="{EFFFD553-2C47-1797-CFF0-70DEB9815485}"/>
          </ac:spMkLst>
        </pc:spChg>
        <pc:spChg chg="mod">
          <ac:chgData name="Mateo García Rubén" userId="dd5706ab-c2f1-4bfb-baee-49222d772bf3" providerId="ADAL" clId="{3484A2C0-84E7-42C9-B25F-B8D77F07FCD2}" dt="2026-03-04T15:30:57.180" v="1719" actId="20577"/>
          <ac:spMkLst>
            <pc:docMk/>
            <pc:sldMk cId="3959958591" sldId="434"/>
            <ac:spMk id="36" creationId="{89944B49-ACFD-0555-8846-6A4C0A5E8710}"/>
          </ac:spMkLst>
        </pc:spChg>
        <pc:spChg chg="mod">
          <ac:chgData name="Mateo García Rubén" userId="dd5706ab-c2f1-4bfb-baee-49222d772bf3" providerId="ADAL" clId="{3484A2C0-84E7-42C9-B25F-B8D77F07FCD2}" dt="2026-03-04T15:31:59.564" v="1720" actId="207"/>
          <ac:spMkLst>
            <pc:docMk/>
            <pc:sldMk cId="3959958591" sldId="434"/>
            <ac:spMk id="37" creationId="{57BDBE7D-B0B4-956C-E72A-19B4195CC2E6}"/>
          </ac:spMkLst>
        </pc:spChg>
      </pc:sldChg>
      <pc:sldChg chg="addSp modSp add mod ord">
        <pc:chgData name="Mateo García Rubén" userId="dd5706ab-c2f1-4bfb-baee-49222d772bf3" providerId="ADAL" clId="{3484A2C0-84E7-42C9-B25F-B8D77F07FCD2}" dt="2026-03-04T15:39:55.957" v="1788"/>
        <pc:sldMkLst>
          <pc:docMk/>
          <pc:sldMk cId="2673057745" sldId="435"/>
        </pc:sldMkLst>
        <pc:spChg chg="add mod">
          <ac:chgData name="Mateo García Rubén" userId="dd5706ab-c2f1-4bfb-baee-49222d772bf3" providerId="ADAL" clId="{3484A2C0-84E7-42C9-B25F-B8D77F07FCD2}" dt="2026-03-04T15:36:23.715" v="1743"/>
          <ac:spMkLst>
            <pc:docMk/>
            <pc:sldMk cId="2673057745" sldId="435"/>
            <ac:spMk id="2" creationId="{8C5FD04A-C203-064D-7EFC-DC3412CB44E6}"/>
          </ac:spMkLst>
        </pc:spChg>
        <pc:spChg chg="mod">
          <ac:chgData name="Mateo García Rubén" userId="dd5706ab-c2f1-4bfb-baee-49222d772bf3" providerId="ADAL" clId="{3484A2C0-84E7-42C9-B25F-B8D77F07FCD2}" dt="2026-03-04T15:29:12.079" v="1672" actId="207"/>
          <ac:spMkLst>
            <pc:docMk/>
            <pc:sldMk cId="2673057745" sldId="435"/>
            <ac:spMk id="4" creationId="{059F4914-1563-F778-66A3-A82CD002220D}"/>
          </ac:spMkLst>
        </pc:spChg>
        <pc:spChg chg="mod">
          <ac:chgData name="Mateo García Rubén" userId="dd5706ab-c2f1-4bfb-baee-49222d772bf3" providerId="ADAL" clId="{3484A2C0-84E7-42C9-B25F-B8D77F07FCD2}" dt="2026-03-04T15:29:12.079" v="1672" actId="207"/>
          <ac:spMkLst>
            <pc:docMk/>
            <pc:sldMk cId="2673057745" sldId="435"/>
            <ac:spMk id="5" creationId="{F23F6FB0-2E9F-49DA-C114-814AE37551D4}"/>
          </ac:spMkLst>
        </pc:spChg>
        <pc:spChg chg="mod">
          <ac:chgData name="Mateo García Rubén" userId="dd5706ab-c2f1-4bfb-baee-49222d772bf3" providerId="ADAL" clId="{3484A2C0-84E7-42C9-B25F-B8D77F07FCD2}" dt="2026-03-04T15:29:12.079" v="1672" actId="207"/>
          <ac:spMkLst>
            <pc:docMk/>
            <pc:sldMk cId="2673057745" sldId="435"/>
            <ac:spMk id="6" creationId="{2B1FB656-D2A0-BFD8-2098-BBF4AC92AB10}"/>
          </ac:spMkLst>
        </pc:spChg>
        <pc:spChg chg="mod">
          <ac:chgData name="Mateo García Rubén" userId="dd5706ab-c2f1-4bfb-baee-49222d772bf3" providerId="ADAL" clId="{3484A2C0-84E7-42C9-B25F-B8D77F07FCD2}" dt="2026-03-04T15:29:12.079" v="1672" actId="207"/>
          <ac:spMkLst>
            <pc:docMk/>
            <pc:sldMk cId="2673057745" sldId="435"/>
            <ac:spMk id="7" creationId="{D167F5E9-958B-10D6-7CE4-4538B98218D0}"/>
          </ac:spMkLst>
        </pc:spChg>
        <pc:spChg chg="mod">
          <ac:chgData name="Mateo García Rubén" userId="dd5706ab-c2f1-4bfb-baee-49222d772bf3" providerId="ADAL" clId="{3484A2C0-84E7-42C9-B25F-B8D77F07FCD2}" dt="2026-03-04T15:29:12.079" v="1672" actId="207"/>
          <ac:spMkLst>
            <pc:docMk/>
            <pc:sldMk cId="2673057745" sldId="435"/>
            <ac:spMk id="8" creationId="{5518C18E-9D2F-850C-77ED-D4E5421621BC}"/>
          </ac:spMkLst>
        </pc:spChg>
        <pc:spChg chg="mod">
          <ac:chgData name="Mateo García Rubén" userId="dd5706ab-c2f1-4bfb-baee-49222d772bf3" providerId="ADAL" clId="{3484A2C0-84E7-42C9-B25F-B8D77F07FCD2}" dt="2026-03-04T15:29:12.079" v="1672" actId="207"/>
          <ac:spMkLst>
            <pc:docMk/>
            <pc:sldMk cId="2673057745" sldId="435"/>
            <ac:spMk id="9" creationId="{64FD9BD2-8F2A-BCB3-FA93-DD8D697C6992}"/>
          </ac:spMkLst>
        </pc:spChg>
        <pc:spChg chg="mod">
          <ac:chgData name="Mateo García Rubén" userId="dd5706ab-c2f1-4bfb-baee-49222d772bf3" providerId="ADAL" clId="{3484A2C0-84E7-42C9-B25F-B8D77F07FCD2}" dt="2026-03-04T15:29:12.079" v="1672" actId="207"/>
          <ac:spMkLst>
            <pc:docMk/>
            <pc:sldMk cId="2673057745" sldId="435"/>
            <ac:spMk id="10" creationId="{A2580DCA-3AF8-A571-E4DB-EE267885DE23}"/>
          </ac:spMkLst>
        </pc:spChg>
        <pc:spChg chg="mod">
          <ac:chgData name="Mateo García Rubén" userId="dd5706ab-c2f1-4bfb-baee-49222d772bf3" providerId="ADAL" clId="{3484A2C0-84E7-42C9-B25F-B8D77F07FCD2}" dt="2026-03-04T15:29:12.079" v="1672" actId="207"/>
          <ac:spMkLst>
            <pc:docMk/>
            <pc:sldMk cId="2673057745" sldId="435"/>
            <ac:spMk id="11" creationId="{940A4D18-6119-0425-AF5C-7090D3B707D5}"/>
          </ac:spMkLst>
        </pc:spChg>
        <pc:spChg chg="mod">
          <ac:chgData name="Mateo García Rubén" userId="dd5706ab-c2f1-4bfb-baee-49222d772bf3" providerId="ADAL" clId="{3484A2C0-84E7-42C9-B25F-B8D77F07FCD2}" dt="2026-03-04T15:29:12.079" v="1672" actId="207"/>
          <ac:spMkLst>
            <pc:docMk/>
            <pc:sldMk cId="2673057745" sldId="435"/>
            <ac:spMk id="12" creationId="{EA649043-DC95-8DFF-9AAA-88A3B1A2F071}"/>
          </ac:spMkLst>
        </pc:spChg>
        <pc:spChg chg="mod">
          <ac:chgData name="Mateo García Rubén" userId="dd5706ab-c2f1-4bfb-baee-49222d772bf3" providerId="ADAL" clId="{3484A2C0-84E7-42C9-B25F-B8D77F07FCD2}" dt="2026-03-04T15:30:02.195" v="1677" actId="255"/>
          <ac:spMkLst>
            <pc:docMk/>
            <pc:sldMk cId="2673057745" sldId="435"/>
            <ac:spMk id="13" creationId="{DA0A7852-CDF7-DC81-3E12-1F13EF4A9AB4}"/>
          </ac:spMkLst>
        </pc:spChg>
        <pc:spChg chg="mod">
          <ac:chgData name="Mateo García Rubén" userId="dd5706ab-c2f1-4bfb-baee-49222d772bf3" providerId="ADAL" clId="{3484A2C0-84E7-42C9-B25F-B8D77F07FCD2}" dt="2026-03-04T15:29:53.603" v="1676" actId="207"/>
          <ac:spMkLst>
            <pc:docMk/>
            <pc:sldMk cId="2673057745" sldId="435"/>
            <ac:spMk id="14" creationId="{D9EAEC80-7F8E-6C07-3295-A79F973F8BCF}"/>
          </ac:spMkLst>
        </pc:spChg>
        <pc:spChg chg="mod">
          <ac:chgData name="Mateo García Rubén" userId="dd5706ab-c2f1-4bfb-baee-49222d772bf3" providerId="ADAL" clId="{3484A2C0-84E7-42C9-B25F-B8D77F07FCD2}" dt="2026-03-04T15:29:53.603" v="1676" actId="207"/>
          <ac:spMkLst>
            <pc:docMk/>
            <pc:sldMk cId="2673057745" sldId="435"/>
            <ac:spMk id="15" creationId="{88DD0947-27F8-5009-3CE8-C244D91ED944}"/>
          </ac:spMkLst>
        </pc:spChg>
        <pc:spChg chg="mod">
          <ac:chgData name="Mateo García Rubén" userId="dd5706ab-c2f1-4bfb-baee-49222d772bf3" providerId="ADAL" clId="{3484A2C0-84E7-42C9-B25F-B8D77F07FCD2}" dt="2026-03-04T15:28:38.423" v="1671" actId="207"/>
          <ac:spMkLst>
            <pc:docMk/>
            <pc:sldMk cId="2673057745" sldId="435"/>
            <ac:spMk id="16" creationId="{585CB930-3382-5818-D088-9960CB7F0524}"/>
          </ac:spMkLst>
        </pc:spChg>
        <pc:spChg chg="mod">
          <ac:chgData name="Mateo García Rubén" userId="dd5706ab-c2f1-4bfb-baee-49222d772bf3" providerId="ADAL" clId="{3484A2C0-84E7-42C9-B25F-B8D77F07FCD2}" dt="2026-03-04T15:28:38.423" v="1671" actId="207"/>
          <ac:spMkLst>
            <pc:docMk/>
            <pc:sldMk cId="2673057745" sldId="435"/>
            <ac:spMk id="17" creationId="{C359215B-82D6-6BA5-A468-A7F9A64277D3}"/>
          </ac:spMkLst>
        </pc:spChg>
        <pc:spChg chg="mod">
          <ac:chgData name="Mateo García Rubén" userId="dd5706ab-c2f1-4bfb-baee-49222d772bf3" providerId="ADAL" clId="{3484A2C0-84E7-42C9-B25F-B8D77F07FCD2}" dt="2026-03-04T15:28:38.423" v="1671" actId="207"/>
          <ac:spMkLst>
            <pc:docMk/>
            <pc:sldMk cId="2673057745" sldId="435"/>
            <ac:spMk id="18" creationId="{3C02867D-ABE0-2D8C-4E22-FEFD08F7F105}"/>
          </ac:spMkLst>
        </pc:spChg>
        <pc:spChg chg="mod">
          <ac:chgData name="Mateo García Rubén" userId="dd5706ab-c2f1-4bfb-baee-49222d772bf3" providerId="ADAL" clId="{3484A2C0-84E7-42C9-B25F-B8D77F07FCD2}" dt="2026-03-04T15:28:38.423" v="1671" actId="207"/>
          <ac:spMkLst>
            <pc:docMk/>
            <pc:sldMk cId="2673057745" sldId="435"/>
            <ac:spMk id="20" creationId="{2DA00F8B-711A-D13B-81A0-973D9653F1AE}"/>
          </ac:spMkLst>
        </pc:spChg>
        <pc:spChg chg="mod">
          <ac:chgData name="Mateo García Rubén" userId="dd5706ab-c2f1-4bfb-baee-49222d772bf3" providerId="ADAL" clId="{3484A2C0-84E7-42C9-B25F-B8D77F07FCD2}" dt="2026-03-04T15:28:38.423" v="1671" actId="207"/>
          <ac:spMkLst>
            <pc:docMk/>
            <pc:sldMk cId="2673057745" sldId="435"/>
            <ac:spMk id="21" creationId="{87036233-3CC3-AE77-996E-97058DFE44AB}"/>
          </ac:spMkLst>
        </pc:spChg>
        <pc:spChg chg="mod">
          <ac:chgData name="Mateo García Rubén" userId="dd5706ab-c2f1-4bfb-baee-49222d772bf3" providerId="ADAL" clId="{3484A2C0-84E7-42C9-B25F-B8D77F07FCD2}" dt="2026-03-04T15:28:38.423" v="1671" actId="207"/>
          <ac:spMkLst>
            <pc:docMk/>
            <pc:sldMk cId="2673057745" sldId="435"/>
            <ac:spMk id="22" creationId="{BF56183F-1D12-D353-A6CD-4E7FDCAEEE8E}"/>
          </ac:spMkLst>
        </pc:spChg>
        <pc:spChg chg="mod">
          <ac:chgData name="Mateo García Rubén" userId="dd5706ab-c2f1-4bfb-baee-49222d772bf3" providerId="ADAL" clId="{3484A2C0-84E7-42C9-B25F-B8D77F07FCD2}" dt="2026-03-04T15:28:38.423" v="1671" actId="207"/>
          <ac:spMkLst>
            <pc:docMk/>
            <pc:sldMk cId="2673057745" sldId="435"/>
            <ac:spMk id="23" creationId="{5C53C469-87B6-1FF0-0731-2A0652D75C55}"/>
          </ac:spMkLst>
        </pc:spChg>
        <pc:spChg chg="mod">
          <ac:chgData name="Mateo García Rubén" userId="dd5706ab-c2f1-4bfb-baee-49222d772bf3" providerId="ADAL" clId="{3484A2C0-84E7-42C9-B25F-B8D77F07FCD2}" dt="2026-03-04T15:28:38.423" v="1671" actId="207"/>
          <ac:spMkLst>
            <pc:docMk/>
            <pc:sldMk cId="2673057745" sldId="435"/>
            <ac:spMk id="28" creationId="{357D68DB-5496-CC2E-83D0-82477265B512}"/>
          </ac:spMkLst>
        </pc:spChg>
        <pc:spChg chg="mod">
          <ac:chgData name="Mateo García Rubén" userId="dd5706ab-c2f1-4bfb-baee-49222d772bf3" providerId="ADAL" clId="{3484A2C0-84E7-42C9-B25F-B8D77F07FCD2}" dt="2026-03-04T15:29:53.603" v="1676" actId="207"/>
          <ac:spMkLst>
            <pc:docMk/>
            <pc:sldMk cId="2673057745" sldId="435"/>
            <ac:spMk id="29" creationId="{7261546B-2D51-FE1A-2DA5-93E8B10B2A8D}"/>
          </ac:spMkLst>
        </pc:spChg>
        <pc:spChg chg="mod">
          <ac:chgData name="Mateo García Rubén" userId="dd5706ab-c2f1-4bfb-baee-49222d772bf3" providerId="ADAL" clId="{3484A2C0-84E7-42C9-B25F-B8D77F07FCD2}" dt="2026-03-04T15:28:38.423" v="1671" actId="207"/>
          <ac:spMkLst>
            <pc:docMk/>
            <pc:sldMk cId="2673057745" sldId="435"/>
            <ac:spMk id="31" creationId="{0B597900-084A-7834-8E7F-183D814F103F}"/>
          </ac:spMkLst>
        </pc:spChg>
        <pc:spChg chg="mod">
          <ac:chgData name="Mateo García Rubén" userId="dd5706ab-c2f1-4bfb-baee-49222d772bf3" providerId="ADAL" clId="{3484A2C0-84E7-42C9-B25F-B8D77F07FCD2}" dt="2026-03-04T15:28:38.423" v="1671" actId="207"/>
          <ac:spMkLst>
            <pc:docMk/>
            <pc:sldMk cId="2673057745" sldId="435"/>
            <ac:spMk id="32" creationId="{A976722A-FA2E-B2A3-574B-8EAA9DD46C32}"/>
          </ac:spMkLst>
        </pc:spChg>
        <pc:spChg chg="mod">
          <ac:chgData name="Mateo García Rubén" userId="dd5706ab-c2f1-4bfb-baee-49222d772bf3" providerId="ADAL" clId="{3484A2C0-84E7-42C9-B25F-B8D77F07FCD2}" dt="2026-03-04T15:29:27.424" v="1673" actId="207"/>
          <ac:spMkLst>
            <pc:docMk/>
            <pc:sldMk cId="2673057745" sldId="435"/>
            <ac:spMk id="35" creationId="{EE83D8CC-D974-AA4C-D09A-0FEE3D481B89}"/>
          </ac:spMkLst>
        </pc:spChg>
        <pc:spChg chg="mod">
          <ac:chgData name="Mateo García Rubén" userId="dd5706ab-c2f1-4bfb-baee-49222d772bf3" providerId="ADAL" clId="{3484A2C0-84E7-42C9-B25F-B8D77F07FCD2}" dt="2026-03-04T15:26:22.189" v="1669" actId="20577"/>
          <ac:spMkLst>
            <pc:docMk/>
            <pc:sldMk cId="2673057745" sldId="435"/>
            <ac:spMk id="36" creationId="{C46BA4A8-71BE-D145-7D40-87A5767EAB4C}"/>
          </ac:spMkLst>
        </pc:spChg>
        <pc:spChg chg="mod">
          <ac:chgData name="Mateo García Rubén" userId="dd5706ab-c2f1-4bfb-baee-49222d772bf3" providerId="ADAL" clId="{3484A2C0-84E7-42C9-B25F-B8D77F07FCD2}" dt="2026-03-04T15:29:27.424" v="1673" actId="207"/>
          <ac:spMkLst>
            <pc:docMk/>
            <pc:sldMk cId="2673057745" sldId="435"/>
            <ac:spMk id="37" creationId="{EB7049F7-5A45-1A80-D21B-5B482070E8CD}"/>
          </ac:spMkLst>
        </pc:spChg>
      </pc:sldChg>
      <pc:sldChg chg="addSp modSp add del mod">
        <pc:chgData name="Mateo García Rubén" userId="dd5706ab-c2f1-4bfb-baee-49222d772bf3" providerId="ADAL" clId="{3484A2C0-84E7-42C9-B25F-B8D77F07FCD2}" dt="2026-03-04T15:37:29.865" v="1745" actId="47"/>
        <pc:sldMkLst>
          <pc:docMk/>
          <pc:sldMk cId="2690846596" sldId="436"/>
        </pc:sldMkLst>
        <pc:spChg chg="add mod">
          <ac:chgData name="Mateo García Rubén" userId="dd5706ab-c2f1-4bfb-baee-49222d772bf3" providerId="ADAL" clId="{3484A2C0-84E7-42C9-B25F-B8D77F07FCD2}" dt="2026-03-04T15:36:13.292" v="1741" actId="20577"/>
          <ac:spMkLst>
            <pc:docMk/>
            <pc:sldMk cId="2690846596" sldId="436"/>
            <ac:spMk id="2" creationId="{ED66A191-EF25-9F10-12BA-CB7164F9A4D1}"/>
          </ac:spMkLst>
        </pc:spChg>
      </pc:sldChg>
      <pc:sldChg chg="modSp add mod">
        <pc:chgData name="Mateo García Rubén" userId="dd5706ab-c2f1-4bfb-baee-49222d772bf3" providerId="ADAL" clId="{3484A2C0-84E7-42C9-B25F-B8D77F07FCD2}" dt="2026-03-04T15:39:20.358" v="1783" actId="207"/>
        <pc:sldMkLst>
          <pc:docMk/>
          <pc:sldMk cId="1287317100" sldId="437"/>
        </pc:sldMkLst>
        <pc:spChg chg="mod">
          <ac:chgData name="Mateo García Rubén" userId="dd5706ab-c2f1-4bfb-baee-49222d772bf3" providerId="ADAL" clId="{3484A2C0-84E7-42C9-B25F-B8D77F07FCD2}" dt="2026-03-04T15:38:58.157" v="1781" actId="207"/>
          <ac:spMkLst>
            <pc:docMk/>
            <pc:sldMk cId="1287317100" sldId="437"/>
            <ac:spMk id="4" creationId="{5A25BF32-8B92-6AD4-4CA2-D22C92E300BD}"/>
          </ac:spMkLst>
        </pc:spChg>
        <pc:spChg chg="mod">
          <ac:chgData name="Mateo García Rubén" userId="dd5706ab-c2f1-4bfb-baee-49222d772bf3" providerId="ADAL" clId="{3484A2C0-84E7-42C9-B25F-B8D77F07FCD2}" dt="2026-03-04T15:38:58.157" v="1781" actId="207"/>
          <ac:spMkLst>
            <pc:docMk/>
            <pc:sldMk cId="1287317100" sldId="437"/>
            <ac:spMk id="5" creationId="{1F76EA36-67D5-8AE4-81E3-1BE44E07FD56}"/>
          </ac:spMkLst>
        </pc:spChg>
        <pc:spChg chg="mod">
          <ac:chgData name="Mateo García Rubén" userId="dd5706ab-c2f1-4bfb-baee-49222d772bf3" providerId="ADAL" clId="{3484A2C0-84E7-42C9-B25F-B8D77F07FCD2}" dt="2026-03-04T15:38:58.157" v="1781" actId="207"/>
          <ac:spMkLst>
            <pc:docMk/>
            <pc:sldMk cId="1287317100" sldId="437"/>
            <ac:spMk id="6" creationId="{4A64CBE0-993F-C8DC-FF71-CC958B75AACE}"/>
          </ac:spMkLst>
        </pc:spChg>
        <pc:spChg chg="mod">
          <ac:chgData name="Mateo García Rubén" userId="dd5706ab-c2f1-4bfb-baee-49222d772bf3" providerId="ADAL" clId="{3484A2C0-84E7-42C9-B25F-B8D77F07FCD2}" dt="2026-03-04T15:38:58.157" v="1781" actId="207"/>
          <ac:spMkLst>
            <pc:docMk/>
            <pc:sldMk cId="1287317100" sldId="437"/>
            <ac:spMk id="7" creationId="{A58F218A-46FD-84C2-3BA2-C3FD388831D3}"/>
          </ac:spMkLst>
        </pc:spChg>
        <pc:spChg chg="mod">
          <ac:chgData name="Mateo García Rubén" userId="dd5706ab-c2f1-4bfb-baee-49222d772bf3" providerId="ADAL" clId="{3484A2C0-84E7-42C9-B25F-B8D77F07FCD2}" dt="2026-03-04T15:38:58.157" v="1781" actId="207"/>
          <ac:spMkLst>
            <pc:docMk/>
            <pc:sldMk cId="1287317100" sldId="437"/>
            <ac:spMk id="8" creationId="{D070AA81-9EF9-4FD0-5595-C3238660D233}"/>
          </ac:spMkLst>
        </pc:spChg>
        <pc:spChg chg="mod">
          <ac:chgData name="Mateo García Rubén" userId="dd5706ab-c2f1-4bfb-baee-49222d772bf3" providerId="ADAL" clId="{3484A2C0-84E7-42C9-B25F-B8D77F07FCD2}" dt="2026-03-04T15:38:58.157" v="1781" actId="207"/>
          <ac:spMkLst>
            <pc:docMk/>
            <pc:sldMk cId="1287317100" sldId="437"/>
            <ac:spMk id="9" creationId="{1779E7BF-1EFA-5CD5-2EFC-138E9CCEEFA3}"/>
          </ac:spMkLst>
        </pc:spChg>
        <pc:spChg chg="mod">
          <ac:chgData name="Mateo García Rubén" userId="dd5706ab-c2f1-4bfb-baee-49222d772bf3" providerId="ADAL" clId="{3484A2C0-84E7-42C9-B25F-B8D77F07FCD2}" dt="2026-03-04T15:39:03.915" v="1782" actId="207"/>
          <ac:spMkLst>
            <pc:docMk/>
            <pc:sldMk cId="1287317100" sldId="437"/>
            <ac:spMk id="10" creationId="{8E5D1831-A588-5352-10A9-C2C676F7D5BD}"/>
          </ac:spMkLst>
        </pc:spChg>
        <pc:spChg chg="mod">
          <ac:chgData name="Mateo García Rubén" userId="dd5706ab-c2f1-4bfb-baee-49222d772bf3" providerId="ADAL" clId="{3484A2C0-84E7-42C9-B25F-B8D77F07FCD2}" dt="2026-03-04T15:38:58.157" v="1781" actId="207"/>
          <ac:spMkLst>
            <pc:docMk/>
            <pc:sldMk cId="1287317100" sldId="437"/>
            <ac:spMk id="11" creationId="{0D69D903-952A-BC2D-E579-B3401D8CF021}"/>
          </ac:spMkLst>
        </pc:spChg>
        <pc:spChg chg="mod">
          <ac:chgData name="Mateo García Rubén" userId="dd5706ab-c2f1-4bfb-baee-49222d772bf3" providerId="ADAL" clId="{3484A2C0-84E7-42C9-B25F-B8D77F07FCD2}" dt="2026-03-04T15:38:58.157" v="1781" actId="207"/>
          <ac:spMkLst>
            <pc:docMk/>
            <pc:sldMk cId="1287317100" sldId="437"/>
            <ac:spMk id="12" creationId="{7C2AE90E-9E27-F8F4-BE99-BDC938E5FFAD}"/>
          </ac:spMkLst>
        </pc:spChg>
        <pc:spChg chg="mod">
          <ac:chgData name="Mateo García Rubén" userId="dd5706ab-c2f1-4bfb-baee-49222d772bf3" providerId="ADAL" clId="{3484A2C0-84E7-42C9-B25F-B8D77F07FCD2}" dt="2026-03-04T15:39:20.358" v="1783" actId="207"/>
          <ac:spMkLst>
            <pc:docMk/>
            <pc:sldMk cId="1287317100" sldId="437"/>
            <ac:spMk id="13" creationId="{608147E1-59B6-FAD8-9F94-1B3A3A2FF069}"/>
          </ac:spMkLst>
        </pc:spChg>
        <pc:spChg chg="mod">
          <ac:chgData name="Mateo García Rubén" userId="dd5706ab-c2f1-4bfb-baee-49222d772bf3" providerId="ADAL" clId="{3484A2C0-84E7-42C9-B25F-B8D77F07FCD2}" dt="2026-03-04T15:39:20.358" v="1783" actId="207"/>
          <ac:spMkLst>
            <pc:docMk/>
            <pc:sldMk cId="1287317100" sldId="437"/>
            <ac:spMk id="14" creationId="{28010206-218E-E5BD-FA07-764883D62AD2}"/>
          </ac:spMkLst>
        </pc:spChg>
        <pc:spChg chg="mod">
          <ac:chgData name="Mateo García Rubén" userId="dd5706ab-c2f1-4bfb-baee-49222d772bf3" providerId="ADAL" clId="{3484A2C0-84E7-42C9-B25F-B8D77F07FCD2}" dt="2026-03-04T15:39:20.358" v="1783" actId="207"/>
          <ac:spMkLst>
            <pc:docMk/>
            <pc:sldMk cId="1287317100" sldId="437"/>
            <ac:spMk id="16" creationId="{C9957CF0-1CD1-30D1-52CA-0FE77E5141CA}"/>
          </ac:spMkLst>
        </pc:spChg>
        <pc:spChg chg="mod">
          <ac:chgData name="Mateo García Rubén" userId="dd5706ab-c2f1-4bfb-baee-49222d772bf3" providerId="ADAL" clId="{3484A2C0-84E7-42C9-B25F-B8D77F07FCD2}" dt="2026-03-04T15:39:20.358" v="1783" actId="207"/>
          <ac:spMkLst>
            <pc:docMk/>
            <pc:sldMk cId="1287317100" sldId="437"/>
            <ac:spMk id="18" creationId="{0C03E448-1BF1-DD7A-3BF5-CF6DE76F7972}"/>
          </ac:spMkLst>
        </pc:spChg>
        <pc:spChg chg="mod">
          <ac:chgData name="Mateo García Rubén" userId="dd5706ab-c2f1-4bfb-baee-49222d772bf3" providerId="ADAL" clId="{3484A2C0-84E7-42C9-B25F-B8D77F07FCD2}" dt="2026-03-04T15:39:20.358" v="1783" actId="207"/>
          <ac:spMkLst>
            <pc:docMk/>
            <pc:sldMk cId="1287317100" sldId="437"/>
            <ac:spMk id="21" creationId="{ACA5C2D3-64A4-BEE5-EAF3-D678E6871881}"/>
          </ac:spMkLst>
        </pc:spChg>
        <pc:spChg chg="mod">
          <ac:chgData name="Mateo García Rubén" userId="dd5706ab-c2f1-4bfb-baee-49222d772bf3" providerId="ADAL" clId="{3484A2C0-84E7-42C9-B25F-B8D77F07FCD2}" dt="2026-03-04T15:39:20.358" v="1783" actId="207"/>
          <ac:spMkLst>
            <pc:docMk/>
            <pc:sldMk cId="1287317100" sldId="437"/>
            <ac:spMk id="23" creationId="{EC67A306-0CD6-DE14-B547-E3314AC03355}"/>
          </ac:spMkLst>
        </pc:spChg>
        <pc:spChg chg="mod">
          <ac:chgData name="Mateo García Rubén" userId="dd5706ab-c2f1-4bfb-baee-49222d772bf3" providerId="ADAL" clId="{3484A2C0-84E7-42C9-B25F-B8D77F07FCD2}" dt="2026-03-04T15:39:20.358" v="1783" actId="207"/>
          <ac:spMkLst>
            <pc:docMk/>
            <pc:sldMk cId="1287317100" sldId="437"/>
            <ac:spMk id="24" creationId="{914F0BF4-C202-1EF1-110A-411C76A54C0C}"/>
          </ac:spMkLst>
        </pc:spChg>
        <pc:spChg chg="mod">
          <ac:chgData name="Mateo García Rubén" userId="dd5706ab-c2f1-4bfb-baee-49222d772bf3" providerId="ADAL" clId="{3484A2C0-84E7-42C9-B25F-B8D77F07FCD2}" dt="2026-03-04T15:38:44.183" v="1780" actId="207"/>
          <ac:spMkLst>
            <pc:docMk/>
            <pc:sldMk cId="1287317100" sldId="437"/>
            <ac:spMk id="25" creationId="{329EF394-8326-9AC0-523C-2CC051B3A04B}"/>
          </ac:spMkLst>
        </pc:spChg>
        <pc:spChg chg="mod">
          <ac:chgData name="Mateo García Rubén" userId="dd5706ab-c2f1-4bfb-baee-49222d772bf3" providerId="ADAL" clId="{3484A2C0-84E7-42C9-B25F-B8D77F07FCD2}" dt="2026-03-04T15:38:44.183" v="1780" actId="207"/>
          <ac:spMkLst>
            <pc:docMk/>
            <pc:sldMk cId="1287317100" sldId="437"/>
            <ac:spMk id="26" creationId="{4C30443C-A6FB-5CF2-628E-8A6A55D54A55}"/>
          </ac:spMkLst>
        </pc:spChg>
        <pc:spChg chg="mod">
          <ac:chgData name="Mateo García Rubén" userId="dd5706ab-c2f1-4bfb-baee-49222d772bf3" providerId="ADAL" clId="{3484A2C0-84E7-42C9-B25F-B8D77F07FCD2}" dt="2026-03-04T15:38:44.183" v="1780" actId="207"/>
          <ac:spMkLst>
            <pc:docMk/>
            <pc:sldMk cId="1287317100" sldId="437"/>
            <ac:spMk id="27" creationId="{8D6DB9B9-DD86-406F-0E61-B5CACDDB28EE}"/>
          </ac:spMkLst>
        </pc:spChg>
        <pc:spChg chg="mod">
          <ac:chgData name="Mateo García Rubén" userId="dd5706ab-c2f1-4bfb-baee-49222d772bf3" providerId="ADAL" clId="{3484A2C0-84E7-42C9-B25F-B8D77F07FCD2}" dt="2026-03-04T15:38:44.183" v="1780" actId="207"/>
          <ac:spMkLst>
            <pc:docMk/>
            <pc:sldMk cId="1287317100" sldId="437"/>
            <ac:spMk id="28" creationId="{C95921C4-41EC-C297-B695-6A64F40CC247}"/>
          </ac:spMkLst>
        </pc:spChg>
        <pc:spChg chg="mod">
          <ac:chgData name="Mateo García Rubén" userId="dd5706ab-c2f1-4bfb-baee-49222d772bf3" providerId="ADAL" clId="{3484A2C0-84E7-42C9-B25F-B8D77F07FCD2}" dt="2026-03-04T15:39:20.358" v="1783" actId="207"/>
          <ac:spMkLst>
            <pc:docMk/>
            <pc:sldMk cId="1287317100" sldId="437"/>
            <ac:spMk id="31" creationId="{1235B046-49A9-80A0-7869-D147E9423AF6}"/>
          </ac:spMkLst>
        </pc:spChg>
        <pc:spChg chg="mod">
          <ac:chgData name="Mateo García Rubén" userId="dd5706ab-c2f1-4bfb-baee-49222d772bf3" providerId="ADAL" clId="{3484A2C0-84E7-42C9-B25F-B8D77F07FCD2}" dt="2026-03-04T15:39:20.358" v="1783" actId="207"/>
          <ac:spMkLst>
            <pc:docMk/>
            <pc:sldMk cId="1287317100" sldId="437"/>
            <ac:spMk id="32" creationId="{86E42164-86C9-CEBD-85C8-9C0B66849FD8}"/>
          </ac:spMkLst>
        </pc:spChg>
        <pc:spChg chg="mod">
          <ac:chgData name="Mateo García Rubén" userId="dd5706ab-c2f1-4bfb-baee-49222d772bf3" providerId="ADAL" clId="{3484A2C0-84E7-42C9-B25F-B8D77F07FCD2}" dt="2026-03-04T15:39:20.358" v="1783" actId="207"/>
          <ac:spMkLst>
            <pc:docMk/>
            <pc:sldMk cId="1287317100" sldId="437"/>
            <ac:spMk id="33" creationId="{E4EF6B45-0796-51C1-08C8-F348BB4FEDF3}"/>
          </ac:spMkLst>
        </pc:spChg>
        <pc:spChg chg="mod">
          <ac:chgData name="Mateo García Rubén" userId="dd5706ab-c2f1-4bfb-baee-49222d772bf3" providerId="ADAL" clId="{3484A2C0-84E7-42C9-B25F-B8D77F07FCD2}" dt="2026-03-04T15:38:58.157" v="1781" actId="207"/>
          <ac:spMkLst>
            <pc:docMk/>
            <pc:sldMk cId="1287317100" sldId="437"/>
            <ac:spMk id="35" creationId="{DFA1B241-E8F9-7F6B-37DF-AE38DA21B519}"/>
          </ac:spMkLst>
        </pc:spChg>
        <pc:spChg chg="mod">
          <ac:chgData name="Mateo García Rubén" userId="dd5706ab-c2f1-4bfb-baee-49222d772bf3" providerId="ADAL" clId="{3484A2C0-84E7-42C9-B25F-B8D77F07FCD2}" dt="2026-03-04T15:38:03.759" v="1777" actId="20577"/>
          <ac:spMkLst>
            <pc:docMk/>
            <pc:sldMk cId="1287317100" sldId="437"/>
            <ac:spMk id="36" creationId="{3E91CC27-47F5-5D9E-D13A-FBB905D0E3B2}"/>
          </ac:spMkLst>
        </pc:spChg>
        <pc:spChg chg="mod">
          <ac:chgData name="Mateo García Rubén" userId="dd5706ab-c2f1-4bfb-baee-49222d772bf3" providerId="ADAL" clId="{3484A2C0-84E7-42C9-B25F-B8D77F07FCD2}" dt="2026-03-04T15:38:58.157" v="1781" actId="207"/>
          <ac:spMkLst>
            <pc:docMk/>
            <pc:sldMk cId="1287317100" sldId="437"/>
            <ac:spMk id="37" creationId="{35593030-E9E4-5673-5988-92985866F959}"/>
          </ac:spMkLst>
        </pc:spChg>
      </pc:sldChg>
      <pc:sldChg chg="modSp add mod">
        <pc:chgData name="Mateo García Rubén" userId="dd5706ab-c2f1-4bfb-baee-49222d772bf3" providerId="ADAL" clId="{3484A2C0-84E7-42C9-B25F-B8D77F07FCD2}" dt="2026-03-04T16:03:17.773" v="1861" actId="207"/>
        <pc:sldMkLst>
          <pc:docMk/>
          <pc:sldMk cId="1528705168" sldId="438"/>
        </pc:sldMkLst>
        <pc:spChg chg="mod">
          <ac:chgData name="Mateo García Rubén" userId="dd5706ab-c2f1-4bfb-baee-49222d772bf3" providerId="ADAL" clId="{3484A2C0-84E7-42C9-B25F-B8D77F07FCD2}" dt="2026-03-04T15:58:37.105" v="1852" actId="207"/>
          <ac:spMkLst>
            <pc:docMk/>
            <pc:sldMk cId="1528705168" sldId="438"/>
            <ac:spMk id="4" creationId="{359F71D6-483E-0B63-45C2-9AEB9BB58AEE}"/>
          </ac:spMkLst>
        </pc:spChg>
        <pc:spChg chg="mod">
          <ac:chgData name="Mateo García Rubén" userId="dd5706ab-c2f1-4bfb-baee-49222d772bf3" providerId="ADAL" clId="{3484A2C0-84E7-42C9-B25F-B8D77F07FCD2}" dt="2026-03-04T15:58:37.105" v="1852" actId="207"/>
          <ac:spMkLst>
            <pc:docMk/>
            <pc:sldMk cId="1528705168" sldId="438"/>
            <ac:spMk id="5" creationId="{58C4671B-8356-CEDC-2E64-B916F172D615}"/>
          </ac:spMkLst>
        </pc:spChg>
        <pc:spChg chg="mod">
          <ac:chgData name="Mateo García Rubén" userId="dd5706ab-c2f1-4bfb-baee-49222d772bf3" providerId="ADAL" clId="{3484A2C0-84E7-42C9-B25F-B8D77F07FCD2}" dt="2026-03-04T15:58:37.105" v="1852" actId="207"/>
          <ac:spMkLst>
            <pc:docMk/>
            <pc:sldMk cId="1528705168" sldId="438"/>
            <ac:spMk id="7" creationId="{7952B106-4195-7E2F-8364-4C33348AE50A}"/>
          </ac:spMkLst>
        </pc:spChg>
        <pc:spChg chg="mod">
          <ac:chgData name="Mateo García Rubén" userId="dd5706ab-c2f1-4bfb-baee-49222d772bf3" providerId="ADAL" clId="{3484A2C0-84E7-42C9-B25F-B8D77F07FCD2}" dt="2026-03-04T15:58:37.105" v="1852" actId="207"/>
          <ac:spMkLst>
            <pc:docMk/>
            <pc:sldMk cId="1528705168" sldId="438"/>
            <ac:spMk id="8" creationId="{5680BF2D-EEED-4154-DB7A-FBA3F2BF1CFF}"/>
          </ac:spMkLst>
        </pc:spChg>
        <pc:spChg chg="mod">
          <ac:chgData name="Mateo García Rubén" userId="dd5706ab-c2f1-4bfb-baee-49222d772bf3" providerId="ADAL" clId="{3484A2C0-84E7-42C9-B25F-B8D77F07FCD2}" dt="2026-03-04T15:58:37.105" v="1852" actId="207"/>
          <ac:spMkLst>
            <pc:docMk/>
            <pc:sldMk cId="1528705168" sldId="438"/>
            <ac:spMk id="9" creationId="{675420B7-197A-8972-C843-656D900252F0}"/>
          </ac:spMkLst>
        </pc:spChg>
        <pc:spChg chg="mod">
          <ac:chgData name="Mateo García Rubén" userId="dd5706ab-c2f1-4bfb-baee-49222d772bf3" providerId="ADAL" clId="{3484A2C0-84E7-42C9-B25F-B8D77F07FCD2}" dt="2026-03-04T15:58:37.105" v="1852" actId="207"/>
          <ac:spMkLst>
            <pc:docMk/>
            <pc:sldMk cId="1528705168" sldId="438"/>
            <ac:spMk id="10" creationId="{9DA812BE-7AB1-42BB-FBFA-865F3157A008}"/>
          </ac:spMkLst>
        </pc:spChg>
        <pc:spChg chg="mod">
          <ac:chgData name="Mateo García Rubén" userId="dd5706ab-c2f1-4bfb-baee-49222d772bf3" providerId="ADAL" clId="{3484A2C0-84E7-42C9-B25F-B8D77F07FCD2}" dt="2026-03-04T15:58:37.105" v="1852" actId="207"/>
          <ac:spMkLst>
            <pc:docMk/>
            <pc:sldMk cId="1528705168" sldId="438"/>
            <ac:spMk id="11" creationId="{6913EB07-F4DD-440D-C18D-25AED6D129B8}"/>
          </ac:spMkLst>
        </pc:spChg>
        <pc:spChg chg="mod">
          <ac:chgData name="Mateo García Rubén" userId="dd5706ab-c2f1-4bfb-baee-49222d772bf3" providerId="ADAL" clId="{3484A2C0-84E7-42C9-B25F-B8D77F07FCD2}" dt="2026-03-04T15:58:37.105" v="1852" actId="207"/>
          <ac:spMkLst>
            <pc:docMk/>
            <pc:sldMk cId="1528705168" sldId="438"/>
            <ac:spMk id="12" creationId="{31BD7647-A113-0DEB-DE67-EB3040642585}"/>
          </ac:spMkLst>
        </pc:spChg>
        <pc:spChg chg="mod">
          <ac:chgData name="Mateo García Rubén" userId="dd5706ab-c2f1-4bfb-baee-49222d772bf3" providerId="ADAL" clId="{3484A2C0-84E7-42C9-B25F-B8D77F07FCD2}" dt="2026-03-04T16:02:19.130" v="1856" actId="255"/>
          <ac:spMkLst>
            <pc:docMk/>
            <pc:sldMk cId="1528705168" sldId="438"/>
            <ac:spMk id="13" creationId="{0DFE7781-8D86-5939-FE22-FA67CB16AC31}"/>
          </ac:spMkLst>
        </pc:spChg>
        <pc:spChg chg="mod">
          <ac:chgData name="Mateo García Rubén" userId="dd5706ab-c2f1-4bfb-baee-49222d772bf3" providerId="ADAL" clId="{3484A2C0-84E7-42C9-B25F-B8D77F07FCD2}" dt="2026-03-04T16:02:13.062" v="1855" actId="207"/>
          <ac:spMkLst>
            <pc:docMk/>
            <pc:sldMk cId="1528705168" sldId="438"/>
            <ac:spMk id="14" creationId="{C19DB232-1622-3251-532F-383162FE96BF}"/>
          </ac:spMkLst>
        </pc:spChg>
        <pc:spChg chg="mod">
          <ac:chgData name="Mateo García Rubén" userId="dd5706ab-c2f1-4bfb-baee-49222d772bf3" providerId="ADAL" clId="{3484A2C0-84E7-42C9-B25F-B8D77F07FCD2}" dt="2026-03-04T16:02:13.062" v="1855" actId="207"/>
          <ac:spMkLst>
            <pc:docMk/>
            <pc:sldMk cId="1528705168" sldId="438"/>
            <ac:spMk id="15" creationId="{E91E1CDA-0276-0171-6A4A-3FD62C2ACEF0}"/>
          </ac:spMkLst>
        </pc:spChg>
        <pc:spChg chg="mod">
          <ac:chgData name="Mateo García Rubén" userId="dd5706ab-c2f1-4bfb-baee-49222d772bf3" providerId="ADAL" clId="{3484A2C0-84E7-42C9-B25F-B8D77F07FCD2}" dt="2026-03-04T16:03:12.529" v="1860" actId="207"/>
          <ac:spMkLst>
            <pc:docMk/>
            <pc:sldMk cId="1528705168" sldId="438"/>
            <ac:spMk id="16" creationId="{56334521-190C-DC96-4967-8698DE8A4A77}"/>
          </ac:spMkLst>
        </pc:spChg>
        <pc:spChg chg="mod">
          <ac:chgData name="Mateo García Rubén" userId="dd5706ab-c2f1-4bfb-baee-49222d772bf3" providerId="ADAL" clId="{3484A2C0-84E7-42C9-B25F-B8D77F07FCD2}" dt="2026-03-04T16:03:12.529" v="1860" actId="207"/>
          <ac:spMkLst>
            <pc:docMk/>
            <pc:sldMk cId="1528705168" sldId="438"/>
            <ac:spMk id="17" creationId="{C99535AB-EE73-E31C-0A24-94B91DB50EC6}"/>
          </ac:spMkLst>
        </pc:spChg>
        <pc:spChg chg="mod">
          <ac:chgData name="Mateo García Rubén" userId="dd5706ab-c2f1-4bfb-baee-49222d772bf3" providerId="ADAL" clId="{3484A2C0-84E7-42C9-B25F-B8D77F07FCD2}" dt="2026-03-04T16:03:12.529" v="1860" actId="207"/>
          <ac:spMkLst>
            <pc:docMk/>
            <pc:sldMk cId="1528705168" sldId="438"/>
            <ac:spMk id="18" creationId="{CB28D37D-8AFA-27F5-39EE-A38A74634D82}"/>
          </ac:spMkLst>
        </pc:spChg>
        <pc:spChg chg="mod">
          <ac:chgData name="Mateo García Rubén" userId="dd5706ab-c2f1-4bfb-baee-49222d772bf3" providerId="ADAL" clId="{3484A2C0-84E7-42C9-B25F-B8D77F07FCD2}" dt="2026-03-04T16:02:50.151" v="1859" actId="207"/>
          <ac:spMkLst>
            <pc:docMk/>
            <pc:sldMk cId="1528705168" sldId="438"/>
            <ac:spMk id="19" creationId="{D5296F40-8EC6-6C68-DBE4-5941FA52E9D3}"/>
          </ac:spMkLst>
        </pc:spChg>
        <pc:spChg chg="mod">
          <ac:chgData name="Mateo García Rubén" userId="dd5706ab-c2f1-4bfb-baee-49222d772bf3" providerId="ADAL" clId="{3484A2C0-84E7-42C9-B25F-B8D77F07FCD2}" dt="2026-03-04T16:02:50.151" v="1859" actId="207"/>
          <ac:spMkLst>
            <pc:docMk/>
            <pc:sldMk cId="1528705168" sldId="438"/>
            <ac:spMk id="20" creationId="{7C5B90BC-7E4C-4457-8D40-BD28463064E7}"/>
          </ac:spMkLst>
        </pc:spChg>
        <pc:spChg chg="mod">
          <ac:chgData name="Mateo García Rubén" userId="dd5706ab-c2f1-4bfb-baee-49222d772bf3" providerId="ADAL" clId="{3484A2C0-84E7-42C9-B25F-B8D77F07FCD2}" dt="2026-03-04T16:02:50.151" v="1859" actId="207"/>
          <ac:spMkLst>
            <pc:docMk/>
            <pc:sldMk cId="1528705168" sldId="438"/>
            <ac:spMk id="21" creationId="{BFFD3F06-2F09-E346-9979-102A2BAA6337}"/>
          </ac:spMkLst>
        </pc:spChg>
        <pc:spChg chg="mod">
          <ac:chgData name="Mateo García Rubén" userId="dd5706ab-c2f1-4bfb-baee-49222d772bf3" providerId="ADAL" clId="{3484A2C0-84E7-42C9-B25F-B8D77F07FCD2}" dt="2026-03-04T16:03:12.529" v="1860" actId="207"/>
          <ac:spMkLst>
            <pc:docMk/>
            <pc:sldMk cId="1528705168" sldId="438"/>
            <ac:spMk id="22" creationId="{6786EC5A-B718-8FF2-4C8D-218F528407C5}"/>
          </ac:spMkLst>
        </pc:spChg>
        <pc:spChg chg="mod">
          <ac:chgData name="Mateo García Rubén" userId="dd5706ab-c2f1-4bfb-baee-49222d772bf3" providerId="ADAL" clId="{3484A2C0-84E7-42C9-B25F-B8D77F07FCD2}" dt="2026-03-04T16:03:12.529" v="1860" actId="207"/>
          <ac:spMkLst>
            <pc:docMk/>
            <pc:sldMk cId="1528705168" sldId="438"/>
            <ac:spMk id="23" creationId="{8FA63846-B949-056D-E30D-5799D8516F87}"/>
          </ac:spMkLst>
        </pc:spChg>
        <pc:spChg chg="mod">
          <ac:chgData name="Mateo García Rubén" userId="dd5706ab-c2f1-4bfb-baee-49222d772bf3" providerId="ADAL" clId="{3484A2C0-84E7-42C9-B25F-B8D77F07FCD2}" dt="2026-03-04T16:03:12.529" v="1860" actId="207"/>
          <ac:spMkLst>
            <pc:docMk/>
            <pc:sldMk cId="1528705168" sldId="438"/>
            <ac:spMk id="24" creationId="{3D659868-F54C-38D7-57E9-AA07B727FE6B}"/>
          </ac:spMkLst>
        </pc:spChg>
        <pc:spChg chg="mod">
          <ac:chgData name="Mateo García Rubén" userId="dd5706ab-c2f1-4bfb-baee-49222d772bf3" providerId="ADAL" clId="{3484A2C0-84E7-42C9-B25F-B8D77F07FCD2}" dt="2026-03-04T16:03:12.529" v="1860" actId="207"/>
          <ac:spMkLst>
            <pc:docMk/>
            <pc:sldMk cId="1528705168" sldId="438"/>
            <ac:spMk id="25" creationId="{9D26C859-D915-6BE0-436A-90C5561B3818}"/>
          </ac:spMkLst>
        </pc:spChg>
        <pc:spChg chg="mod">
          <ac:chgData name="Mateo García Rubén" userId="dd5706ab-c2f1-4bfb-baee-49222d772bf3" providerId="ADAL" clId="{3484A2C0-84E7-42C9-B25F-B8D77F07FCD2}" dt="2026-03-04T16:03:12.529" v="1860" actId="207"/>
          <ac:spMkLst>
            <pc:docMk/>
            <pc:sldMk cId="1528705168" sldId="438"/>
            <ac:spMk id="27" creationId="{D43FF3C8-3E19-42F4-3FC6-3D9765A0F60B}"/>
          </ac:spMkLst>
        </pc:spChg>
        <pc:spChg chg="mod">
          <ac:chgData name="Mateo García Rubén" userId="dd5706ab-c2f1-4bfb-baee-49222d772bf3" providerId="ADAL" clId="{3484A2C0-84E7-42C9-B25F-B8D77F07FCD2}" dt="2026-03-04T16:03:12.529" v="1860" actId="207"/>
          <ac:spMkLst>
            <pc:docMk/>
            <pc:sldMk cId="1528705168" sldId="438"/>
            <ac:spMk id="28" creationId="{26DED4B5-EA1D-DFF1-6429-ABC8A741D41F}"/>
          </ac:spMkLst>
        </pc:spChg>
        <pc:spChg chg="mod">
          <ac:chgData name="Mateo García Rubén" userId="dd5706ab-c2f1-4bfb-baee-49222d772bf3" providerId="ADAL" clId="{3484A2C0-84E7-42C9-B25F-B8D77F07FCD2}" dt="2026-03-04T16:03:12.529" v="1860" actId="207"/>
          <ac:spMkLst>
            <pc:docMk/>
            <pc:sldMk cId="1528705168" sldId="438"/>
            <ac:spMk id="29" creationId="{0F2F8330-7B15-A0A4-EA9C-0C9D7E080938}"/>
          </ac:spMkLst>
        </pc:spChg>
        <pc:spChg chg="mod">
          <ac:chgData name="Mateo García Rubén" userId="dd5706ab-c2f1-4bfb-baee-49222d772bf3" providerId="ADAL" clId="{3484A2C0-84E7-42C9-B25F-B8D77F07FCD2}" dt="2026-03-04T16:03:17.773" v="1861" actId="207"/>
          <ac:spMkLst>
            <pc:docMk/>
            <pc:sldMk cId="1528705168" sldId="438"/>
            <ac:spMk id="30" creationId="{11E7F82E-7C1D-5DB3-F961-5A8BC9A08EFF}"/>
          </ac:spMkLst>
        </pc:spChg>
        <pc:spChg chg="mod">
          <ac:chgData name="Mateo García Rubén" userId="dd5706ab-c2f1-4bfb-baee-49222d772bf3" providerId="ADAL" clId="{3484A2C0-84E7-42C9-B25F-B8D77F07FCD2}" dt="2026-03-04T16:03:17.773" v="1861" actId="207"/>
          <ac:spMkLst>
            <pc:docMk/>
            <pc:sldMk cId="1528705168" sldId="438"/>
            <ac:spMk id="31" creationId="{85C5B892-840D-2245-59C6-88D40C8CDC02}"/>
          </ac:spMkLst>
        </pc:spChg>
        <pc:spChg chg="mod">
          <ac:chgData name="Mateo García Rubén" userId="dd5706ab-c2f1-4bfb-baee-49222d772bf3" providerId="ADAL" clId="{3484A2C0-84E7-42C9-B25F-B8D77F07FCD2}" dt="2026-03-04T16:02:13.062" v="1855" actId="207"/>
          <ac:spMkLst>
            <pc:docMk/>
            <pc:sldMk cId="1528705168" sldId="438"/>
            <ac:spMk id="32" creationId="{41BABC0F-4AE9-268B-A59A-3A2DA403791C}"/>
          </ac:spMkLst>
        </pc:spChg>
        <pc:spChg chg="mod">
          <ac:chgData name="Mateo García Rubén" userId="dd5706ab-c2f1-4bfb-baee-49222d772bf3" providerId="ADAL" clId="{3484A2C0-84E7-42C9-B25F-B8D77F07FCD2}" dt="2026-03-04T16:02:13.062" v="1855" actId="207"/>
          <ac:spMkLst>
            <pc:docMk/>
            <pc:sldMk cId="1528705168" sldId="438"/>
            <ac:spMk id="33" creationId="{6602E7A6-8A48-960D-C699-DA836BE378EB}"/>
          </ac:spMkLst>
        </pc:spChg>
        <pc:spChg chg="mod">
          <ac:chgData name="Mateo García Rubén" userId="dd5706ab-c2f1-4bfb-baee-49222d772bf3" providerId="ADAL" clId="{3484A2C0-84E7-42C9-B25F-B8D77F07FCD2}" dt="2026-03-04T16:02:13.062" v="1855" actId="207"/>
          <ac:spMkLst>
            <pc:docMk/>
            <pc:sldMk cId="1528705168" sldId="438"/>
            <ac:spMk id="34" creationId="{2CBED3AC-B903-9FFD-ABE4-7D4CF64C113C}"/>
          </ac:spMkLst>
        </pc:spChg>
        <pc:spChg chg="mod">
          <ac:chgData name="Mateo García Rubén" userId="dd5706ab-c2f1-4bfb-baee-49222d772bf3" providerId="ADAL" clId="{3484A2C0-84E7-42C9-B25F-B8D77F07FCD2}" dt="2026-03-04T15:58:37.105" v="1852" actId="207"/>
          <ac:spMkLst>
            <pc:docMk/>
            <pc:sldMk cId="1528705168" sldId="438"/>
            <ac:spMk id="35" creationId="{A7FF5305-DF43-20BC-324D-235A3C831FC9}"/>
          </ac:spMkLst>
        </pc:spChg>
        <pc:spChg chg="mod">
          <ac:chgData name="Mateo García Rubén" userId="dd5706ab-c2f1-4bfb-baee-49222d772bf3" providerId="ADAL" clId="{3484A2C0-84E7-42C9-B25F-B8D77F07FCD2}" dt="2026-03-04T15:58:17.135" v="1851" actId="207"/>
          <ac:spMkLst>
            <pc:docMk/>
            <pc:sldMk cId="1528705168" sldId="438"/>
            <ac:spMk id="36" creationId="{2DDB714A-D28B-A856-9785-180CE4066DF3}"/>
          </ac:spMkLst>
        </pc:spChg>
        <pc:spChg chg="mod">
          <ac:chgData name="Mateo García Rubén" userId="dd5706ab-c2f1-4bfb-baee-49222d772bf3" providerId="ADAL" clId="{3484A2C0-84E7-42C9-B25F-B8D77F07FCD2}" dt="2026-03-04T15:58:37.105" v="1852" actId="207"/>
          <ac:spMkLst>
            <pc:docMk/>
            <pc:sldMk cId="1528705168" sldId="438"/>
            <ac:spMk id="37" creationId="{9BCA232F-9DE7-82E2-FF0B-EF7DA154EF45}"/>
          </ac:spMkLst>
        </pc:spChg>
      </pc:sldChg>
      <pc:sldChg chg="add del ord">
        <pc:chgData name="Mateo García Rubén" userId="dd5706ab-c2f1-4bfb-baee-49222d772bf3" providerId="ADAL" clId="{3484A2C0-84E7-42C9-B25F-B8D77F07FCD2}" dt="2026-03-04T16:05:26.654" v="1865" actId="47"/>
        <pc:sldMkLst>
          <pc:docMk/>
          <pc:sldMk cId="1924961209" sldId="439"/>
        </pc:sldMkLst>
      </pc:sldChg>
      <pc:sldChg chg="addSp delSp modSp add mod">
        <pc:chgData name="Mateo García Rubén" userId="dd5706ab-c2f1-4bfb-baee-49222d772bf3" providerId="ADAL" clId="{3484A2C0-84E7-42C9-B25F-B8D77F07FCD2}" dt="2026-03-04T16:33:06.985" v="2322" actId="1076"/>
        <pc:sldMkLst>
          <pc:docMk/>
          <pc:sldMk cId="3225304742" sldId="439"/>
        </pc:sldMkLst>
        <pc:spChg chg="add del mod ord">
          <ac:chgData name="Mateo García Rubén" userId="dd5706ab-c2f1-4bfb-baee-49222d772bf3" providerId="ADAL" clId="{3484A2C0-84E7-42C9-B25F-B8D77F07FCD2}" dt="2026-03-04T16:33:03.606" v="2321" actId="1076"/>
          <ac:spMkLst>
            <pc:docMk/>
            <pc:sldMk cId="3225304742" sldId="439"/>
            <ac:spMk id="3" creationId="{899DC856-A245-99F4-CA9B-81E442243D8F}"/>
          </ac:spMkLst>
        </pc:spChg>
        <pc:spChg chg="mod">
          <ac:chgData name="Mateo García Rubén" userId="dd5706ab-c2f1-4bfb-baee-49222d772bf3" providerId="ADAL" clId="{3484A2C0-84E7-42C9-B25F-B8D77F07FCD2}" dt="2026-03-04T16:20:14.894" v="1928" actId="207"/>
          <ac:spMkLst>
            <pc:docMk/>
            <pc:sldMk cId="3225304742" sldId="439"/>
            <ac:spMk id="5" creationId="{57E782BF-0DD5-894E-738A-DC2317E786C9}"/>
          </ac:spMkLst>
        </pc:spChg>
        <pc:spChg chg="mod">
          <ac:chgData name="Mateo García Rubén" userId="dd5706ab-c2f1-4bfb-baee-49222d772bf3" providerId="ADAL" clId="{3484A2C0-84E7-42C9-B25F-B8D77F07FCD2}" dt="2026-03-04T16:20:14.894" v="1928" actId="207"/>
          <ac:spMkLst>
            <pc:docMk/>
            <pc:sldMk cId="3225304742" sldId="439"/>
            <ac:spMk id="7" creationId="{F7901CD2-6DF7-A71B-0771-0297D84A0905}"/>
          </ac:spMkLst>
        </pc:spChg>
        <pc:spChg chg="mod">
          <ac:chgData name="Mateo García Rubén" userId="dd5706ab-c2f1-4bfb-baee-49222d772bf3" providerId="ADAL" clId="{3484A2C0-84E7-42C9-B25F-B8D77F07FCD2}" dt="2026-03-04T16:20:14.894" v="1928" actId="207"/>
          <ac:spMkLst>
            <pc:docMk/>
            <pc:sldMk cId="3225304742" sldId="439"/>
            <ac:spMk id="9" creationId="{F6AFF737-D0F5-6D37-F0D3-31738ED543F3}"/>
          </ac:spMkLst>
        </pc:spChg>
        <pc:spChg chg="mod">
          <ac:chgData name="Mateo García Rubén" userId="dd5706ab-c2f1-4bfb-baee-49222d772bf3" providerId="ADAL" clId="{3484A2C0-84E7-42C9-B25F-B8D77F07FCD2}" dt="2026-03-04T16:20:14.894" v="1928" actId="207"/>
          <ac:spMkLst>
            <pc:docMk/>
            <pc:sldMk cId="3225304742" sldId="439"/>
            <ac:spMk id="13" creationId="{AAE3100F-FB9B-8A1C-B3D5-0C3DC6C113F6}"/>
          </ac:spMkLst>
        </pc:spChg>
        <pc:spChg chg="mod">
          <ac:chgData name="Mateo García Rubén" userId="dd5706ab-c2f1-4bfb-baee-49222d772bf3" providerId="ADAL" clId="{3484A2C0-84E7-42C9-B25F-B8D77F07FCD2}" dt="2026-03-04T16:20:14.894" v="1928" actId="207"/>
          <ac:spMkLst>
            <pc:docMk/>
            <pc:sldMk cId="3225304742" sldId="439"/>
            <ac:spMk id="14" creationId="{A47672A5-CFE7-48CE-E2ED-4A1FBBA25F6F}"/>
          </ac:spMkLst>
        </pc:spChg>
        <pc:spChg chg="mod">
          <ac:chgData name="Mateo García Rubén" userId="dd5706ab-c2f1-4bfb-baee-49222d772bf3" providerId="ADAL" clId="{3484A2C0-84E7-42C9-B25F-B8D77F07FCD2}" dt="2026-03-04T16:20:14.894" v="1928" actId="207"/>
          <ac:spMkLst>
            <pc:docMk/>
            <pc:sldMk cId="3225304742" sldId="439"/>
            <ac:spMk id="15" creationId="{2BC08F16-889A-59D6-26D0-E8A91E18ED88}"/>
          </ac:spMkLst>
        </pc:spChg>
        <pc:spChg chg="mod">
          <ac:chgData name="Mateo García Rubén" userId="dd5706ab-c2f1-4bfb-baee-49222d772bf3" providerId="ADAL" clId="{3484A2C0-84E7-42C9-B25F-B8D77F07FCD2}" dt="2026-03-04T16:20:14.894" v="1928" actId="207"/>
          <ac:spMkLst>
            <pc:docMk/>
            <pc:sldMk cId="3225304742" sldId="439"/>
            <ac:spMk id="24" creationId="{DB139523-1266-80D2-289A-D75268E2ACD5}"/>
          </ac:spMkLst>
        </pc:spChg>
        <pc:spChg chg="mod">
          <ac:chgData name="Mateo García Rubén" userId="dd5706ab-c2f1-4bfb-baee-49222d772bf3" providerId="ADAL" clId="{3484A2C0-84E7-42C9-B25F-B8D77F07FCD2}" dt="2026-03-04T16:20:14.894" v="1928" actId="207"/>
          <ac:spMkLst>
            <pc:docMk/>
            <pc:sldMk cId="3225304742" sldId="439"/>
            <ac:spMk id="25" creationId="{CC28D00D-A8FC-CF69-D3F1-C2AC0AA61E6D}"/>
          </ac:spMkLst>
        </pc:spChg>
        <pc:spChg chg="mod">
          <ac:chgData name="Mateo García Rubén" userId="dd5706ab-c2f1-4bfb-baee-49222d772bf3" providerId="ADAL" clId="{3484A2C0-84E7-42C9-B25F-B8D77F07FCD2}" dt="2026-03-04T16:20:14.894" v="1928" actId="207"/>
          <ac:spMkLst>
            <pc:docMk/>
            <pc:sldMk cId="3225304742" sldId="439"/>
            <ac:spMk id="29" creationId="{8B7E2957-9C74-FB32-A426-0EE7C45A9B5F}"/>
          </ac:spMkLst>
        </pc:spChg>
        <pc:spChg chg="mod">
          <ac:chgData name="Mateo García Rubén" userId="dd5706ab-c2f1-4bfb-baee-49222d772bf3" providerId="ADAL" clId="{3484A2C0-84E7-42C9-B25F-B8D77F07FCD2}" dt="2026-03-04T16:20:14.894" v="1928" actId="207"/>
          <ac:spMkLst>
            <pc:docMk/>
            <pc:sldMk cId="3225304742" sldId="439"/>
            <ac:spMk id="30" creationId="{2F25D4E5-EAAD-79D5-F9ED-EF226EB24557}"/>
          </ac:spMkLst>
        </pc:spChg>
        <pc:spChg chg="mod">
          <ac:chgData name="Mateo García Rubén" userId="dd5706ab-c2f1-4bfb-baee-49222d772bf3" providerId="ADAL" clId="{3484A2C0-84E7-42C9-B25F-B8D77F07FCD2}" dt="2026-03-04T16:20:40.750" v="1932" actId="207"/>
          <ac:spMkLst>
            <pc:docMk/>
            <pc:sldMk cId="3225304742" sldId="439"/>
            <ac:spMk id="36" creationId="{C9297B02-BDB7-E3EE-07AC-79B1DF2D0558}"/>
          </ac:spMkLst>
        </pc:spChg>
        <pc:picChg chg="add mod">
          <ac:chgData name="Mateo García Rubén" userId="dd5706ab-c2f1-4bfb-baee-49222d772bf3" providerId="ADAL" clId="{3484A2C0-84E7-42C9-B25F-B8D77F07FCD2}" dt="2026-03-04T16:33:06.985" v="2322" actId="1076"/>
          <ac:picMkLst>
            <pc:docMk/>
            <pc:sldMk cId="3225304742" sldId="439"/>
            <ac:picMk id="40" creationId="{1F0A5C13-A0C6-726F-DB7F-72C37B7328BC}"/>
          </ac:picMkLst>
        </pc:picChg>
        <pc:picChg chg="add mod">
          <ac:chgData name="Mateo García Rubén" userId="dd5706ab-c2f1-4bfb-baee-49222d772bf3" providerId="ADAL" clId="{3484A2C0-84E7-42C9-B25F-B8D77F07FCD2}" dt="2026-03-04T16:29:58.897" v="2302" actId="1076"/>
          <ac:picMkLst>
            <pc:docMk/>
            <pc:sldMk cId="3225304742" sldId="439"/>
            <ac:picMk id="1026" creationId="{D3959A2A-A919-BD6D-0414-61CC6D3F80E2}"/>
          </ac:picMkLst>
        </pc:picChg>
      </pc:sldChg>
      <pc:sldChg chg="addSp delSp modSp add mod modNotesTx">
        <pc:chgData name="Mateo García Rubén" userId="dd5706ab-c2f1-4bfb-baee-49222d772bf3" providerId="ADAL" clId="{3484A2C0-84E7-42C9-B25F-B8D77F07FCD2}" dt="2026-03-04T16:59:51.480" v="3084" actId="1035"/>
        <pc:sldMkLst>
          <pc:docMk/>
          <pc:sldMk cId="2614563302" sldId="440"/>
        </pc:sldMkLst>
        <pc:spChg chg="add del mod">
          <ac:chgData name="Mateo García Rubén" userId="dd5706ab-c2f1-4bfb-baee-49222d772bf3" providerId="ADAL" clId="{3484A2C0-84E7-42C9-B25F-B8D77F07FCD2}" dt="2026-03-04T16:35:54.974" v="2349" actId="478"/>
          <ac:spMkLst>
            <pc:docMk/>
            <pc:sldMk cId="2614563302" sldId="440"/>
            <ac:spMk id="2" creationId="{B86798C8-4C83-6558-6D08-86EE8358ECDE}"/>
          </ac:spMkLst>
        </pc:spChg>
        <pc:spChg chg="del">
          <ac:chgData name="Mateo García Rubén" userId="dd5706ab-c2f1-4bfb-baee-49222d772bf3" providerId="ADAL" clId="{3484A2C0-84E7-42C9-B25F-B8D77F07FCD2}" dt="2026-03-04T16:34:19.413" v="2324" actId="478"/>
          <ac:spMkLst>
            <pc:docMk/>
            <pc:sldMk cId="2614563302" sldId="440"/>
            <ac:spMk id="6" creationId="{7EA91CB0-E2B0-13B9-F933-84C91526C428}"/>
          </ac:spMkLst>
        </pc:spChg>
        <pc:spChg chg="del">
          <ac:chgData name="Mateo García Rubén" userId="dd5706ab-c2f1-4bfb-baee-49222d772bf3" providerId="ADAL" clId="{3484A2C0-84E7-42C9-B25F-B8D77F07FCD2}" dt="2026-03-04T16:34:19.413" v="2324" actId="478"/>
          <ac:spMkLst>
            <pc:docMk/>
            <pc:sldMk cId="2614563302" sldId="440"/>
            <ac:spMk id="7" creationId="{7D62D945-20DD-B7FF-A4E3-4BA88ABA5A72}"/>
          </ac:spMkLst>
        </pc:spChg>
        <pc:spChg chg="del">
          <ac:chgData name="Mateo García Rubén" userId="dd5706ab-c2f1-4bfb-baee-49222d772bf3" providerId="ADAL" clId="{3484A2C0-84E7-42C9-B25F-B8D77F07FCD2}" dt="2026-03-04T16:34:19.413" v="2324" actId="478"/>
          <ac:spMkLst>
            <pc:docMk/>
            <pc:sldMk cId="2614563302" sldId="440"/>
            <ac:spMk id="11" creationId="{7FE6D8AE-AE90-E09A-8CE4-D4C5CF3D3F87}"/>
          </ac:spMkLst>
        </pc:spChg>
        <pc:spChg chg="del">
          <ac:chgData name="Mateo García Rubén" userId="dd5706ab-c2f1-4bfb-baee-49222d772bf3" providerId="ADAL" clId="{3484A2C0-84E7-42C9-B25F-B8D77F07FCD2}" dt="2026-03-04T16:34:19.413" v="2324" actId="478"/>
          <ac:spMkLst>
            <pc:docMk/>
            <pc:sldMk cId="2614563302" sldId="440"/>
            <ac:spMk id="13" creationId="{25F1BD70-72DA-1785-2175-6257BDBD8388}"/>
          </ac:spMkLst>
        </pc:spChg>
        <pc:spChg chg="del">
          <ac:chgData name="Mateo García Rubén" userId="dd5706ab-c2f1-4bfb-baee-49222d772bf3" providerId="ADAL" clId="{3484A2C0-84E7-42C9-B25F-B8D77F07FCD2}" dt="2026-03-04T16:34:19.413" v="2324" actId="478"/>
          <ac:spMkLst>
            <pc:docMk/>
            <pc:sldMk cId="2614563302" sldId="440"/>
            <ac:spMk id="18" creationId="{71E2B748-040E-A90F-686F-DD8889C63422}"/>
          </ac:spMkLst>
        </pc:spChg>
        <pc:spChg chg="del">
          <ac:chgData name="Mateo García Rubén" userId="dd5706ab-c2f1-4bfb-baee-49222d772bf3" providerId="ADAL" clId="{3484A2C0-84E7-42C9-B25F-B8D77F07FCD2}" dt="2026-03-04T16:34:19.413" v="2324" actId="478"/>
          <ac:spMkLst>
            <pc:docMk/>
            <pc:sldMk cId="2614563302" sldId="440"/>
            <ac:spMk id="26" creationId="{575690D2-192B-6E9A-7193-9476415DF520}"/>
          </ac:spMkLst>
        </pc:spChg>
        <pc:spChg chg="del">
          <ac:chgData name="Mateo García Rubén" userId="dd5706ab-c2f1-4bfb-baee-49222d772bf3" providerId="ADAL" clId="{3484A2C0-84E7-42C9-B25F-B8D77F07FCD2}" dt="2026-03-04T16:34:19.413" v="2324" actId="478"/>
          <ac:spMkLst>
            <pc:docMk/>
            <pc:sldMk cId="2614563302" sldId="440"/>
            <ac:spMk id="29" creationId="{C480EA4D-A345-0F5B-5E7F-E9A3150C8743}"/>
          </ac:spMkLst>
        </pc:spChg>
        <pc:spChg chg="del">
          <ac:chgData name="Mateo García Rubén" userId="dd5706ab-c2f1-4bfb-baee-49222d772bf3" providerId="ADAL" clId="{3484A2C0-84E7-42C9-B25F-B8D77F07FCD2}" dt="2026-03-04T16:34:19.413" v="2324" actId="478"/>
          <ac:spMkLst>
            <pc:docMk/>
            <pc:sldMk cId="2614563302" sldId="440"/>
            <ac:spMk id="32" creationId="{DE94F869-458B-38DE-AD85-ABC78A066440}"/>
          </ac:spMkLst>
        </pc:spChg>
        <pc:spChg chg="del">
          <ac:chgData name="Mateo García Rubén" userId="dd5706ab-c2f1-4bfb-baee-49222d772bf3" providerId="ADAL" clId="{3484A2C0-84E7-42C9-B25F-B8D77F07FCD2}" dt="2026-03-04T16:34:19.413" v="2324" actId="478"/>
          <ac:spMkLst>
            <pc:docMk/>
            <pc:sldMk cId="2614563302" sldId="440"/>
            <ac:spMk id="35" creationId="{B250712F-F3D2-9450-05FF-A8424FA61E76}"/>
          </ac:spMkLst>
        </pc:spChg>
        <pc:spChg chg="mod">
          <ac:chgData name="Mateo García Rubén" userId="dd5706ab-c2f1-4bfb-baee-49222d772bf3" providerId="ADAL" clId="{3484A2C0-84E7-42C9-B25F-B8D77F07FCD2}" dt="2026-03-04T16:34:52.941" v="2335"/>
          <ac:spMkLst>
            <pc:docMk/>
            <pc:sldMk cId="2614563302" sldId="440"/>
            <ac:spMk id="36" creationId="{0FB13BD9-3383-BF7F-B11A-AF990299E473}"/>
          </ac:spMkLst>
        </pc:spChg>
        <pc:spChg chg="del">
          <ac:chgData name="Mateo García Rubén" userId="dd5706ab-c2f1-4bfb-baee-49222d772bf3" providerId="ADAL" clId="{3484A2C0-84E7-42C9-B25F-B8D77F07FCD2}" dt="2026-03-04T16:34:19.413" v="2324" actId="478"/>
          <ac:spMkLst>
            <pc:docMk/>
            <pc:sldMk cId="2614563302" sldId="440"/>
            <ac:spMk id="37" creationId="{FA7A710B-DF20-3578-B5DC-3CF49A2D512D}"/>
          </ac:spMkLst>
        </pc:spChg>
        <pc:spChg chg="add del mod">
          <ac:chgData name="Mateo García Rubén" userId="dd5706ab-c2f1-4bfb-baee-49222d772bf3" providerId="ADAL" clId="{3484A2C0-84E7-42C9-B25F-B8D77F07FCD2}" dt="2026-03-04T16:38:31.913" v="2451"/>
          <ac:spMkLst>
            <pc:docMk/>
            <pc:sldMk cId="2614563302" sldId="440"/>
            <ac:spMk id="39" creationId="{BF9C1691-D2A7-47FD-96E1-265D489EC964}"/>
          </ac:spMkLst>
        </pc:spChg>
        <pc:spChg chg="add mod">
          <ac:chgData name="Mateo García Rubén" userId="dd5706ab-c2f1-4bfb-baee-49222d772bf3" providerId="ADAL" clId="{3484A2C0-84E7-42C9-B25F-B8D77F07FCD2}" dt="2026-03-04T16:50:05.243" v="2744" actId="1036"/>
          <ac:spMkLst>
            <pc:docMk/>
            <pc:sldMk cId="2614563302" sldId="440"/>
            <ac:spMk id="40" creationId="{27CE8B23-DDA5-FF35-389F-597851808178}"/>
          </ac:spMkLst>
        </pc:spChg>
        <pc:spChg chg="add mod">
          <ac:chgData name="Mateo García Rubén" userId="dd5706ab-c2f1-4bfb-baee-49222d772bf3" providerId="ADAL" clId="{3484A2C0-84E7-42C9-B25F-B8D77F07FCD2}" dt="2026-03-04T16:52:44.959" v="2775" actId="207"/>
          <ac:spMkLst>
            <pc:docMk/>
            <pc:sldMk cId="2614563302" sldId="440"/>
            <ac:spMk id="41" creationId="{CF60E516-3E3B-72A4-331F-77E3C474C255}"/>
          </ac:spMkLst>
        </pc:spChg>
        <pc:spChg chg="add mod">
          <ac:chgData name="Mateo García Rubén" userId="dd5706ab-c2f1-4bfb-baee-49222d772bf3" providerId="ADAL" clId="{3484A2C0-84E7-42C9-B25F-B8D77F07FCD2}" dt="2026-03-04T16:49:58.635" v="2732" actId="1036"/>
          <ac:spMkLst>
            <pc:docMk/>
            <pc:sldMk cId="2614563302" sldId="440"/>
            <ac:spMk id="42" creationId="{E0FCF2E7-116D-2A32-6AC7-862F46E9457C}"/>
          </ac:spMkLst>
        </pc:spChg>
        <pc:spChg chg="add mod">
          <ac:chgData name="Mateo García Rubén" userId="dd5706ab-c2f1-4bfb-baee-49222d772bf3" providerId="ADAL" clId="{3484A2C0-84E7-42C9-B25F-B8D77F07FCD2}" dt="2026-03-04T16:54:41.666" v="3009" actId="20577"/>
          <ac:spMkLst>
            <pc:docMk/>
            <pc:sldMk cId="2614563302" sldId="440"/>
            <ac:spMk id="43" creationId="{1ADFCCC2-CFAA-AF70-C6F0-2CAE1A00DDD5}"/>
          </ac:spMkLst>
        </pc:spChg>
        <pc:spChg chg="add mod">
          <ac:chgData name="Mateo García Rubén" userId="dd5706ab-c2f1-4bfb-baee-49222d772bf3" providerId="ADAL" clId="{3484A2C0-84E7-42C9-B25F-B8D77F07FCD2}" dt="2026-03-04T16:49:45.931" v="2717" actId="1036"/>
          <ac:spMkLst>
            <pc:docMk/>
            <pc:sldMk cId="2614563302" sldId="440"/>
            <ac:spMk id="45" creationId="{CCF94A81-D286-39CB-4EAE-243992D2DEC9}"/>
          </ac:spMkLst>
        </pc:spChg>
        <pc:graphicFrameChg chg="add del mod modGraphic">
          <ac:chgData name="Mateo García Rubén" userId="dd5706ab-c2f1-4bfb-baee-49222d772bf3" providerId="ADAL" clId="{3484A2C0-84E7-42C9-B25F-B8D77F07FCD2}" dt="2026-03-04T16:39:04.290" v="2459" actId="478"/>
          <ac:graphicFrameMkLst>
            <pc:docMk/>
            <pc:sldMk cId="2614563302" sldId="440"/>
            <ac:graphicFrameMk id="3" creationId="{1F058F2C-33D5-824B-A713-A94725F578A3}"/>
          </ac:graphicFrameMkLst>
        </pc:graphicFrameChg>
        <pc:graphicFrameChg chg="add del mod modGraphic">
          <ac:chgData name="Mateo García Rubén" userId="dd5706ab-c2f1-4bfb-baee-49222d772bf3" providerId="ADAL" clId="{3484A2C0-84E7-42C9-B25F-B8D77F07FCD2}" dt="2026-03-04T16:59:39.942" v="3080" actId="21"/>
          <ac:graphicFrameMkLst>
            <pc:docMk/>
            <pc:sldMk cId="2614563302" sldId="440"/>
            <ac:graphicFrameMk id="44" creationId="{AA7A960E-EC54-CD4B-569D-DB917EACF4B1}"/>
          </ac:graphicFrameMkLst>
        </pc:graphicFrameChg>
        <pc:graphicFrameChg chg="add mod">
          <ac:chgData name="Mateo García Rubén" userId="dd5706ab-c2f1-4bfb-baee-49222d772bf3" providerId="ADAL" clId="{3484A2C0-84E7-42C9-B25F-B8D77F07FCD2}" dt="2026-03-04T16:59:51.480" v="3084" actId="1035"/>
          <ac:graphicFrameMkLst>
            <pc:docMk/>
            <pc:sldMk cId="2614563302" sldId="440"/>
            <ac:graphicFrameMk id="46" creationId="{36A8994C-A9E3-2999-5F69-20106186B6C3}"/>
          </ac:graphicFrameMkLst>
        </pc:graphicFrameChg>
      </pc:sldChg>
      <pc:sldChg chg="addSp delSp modSp add mod">
        <pc:chgData name="Mateo García Rubén" userId="dd5706ab-c2f1-4bfb-baee-49222d772bf3" providerId="ADAL" clId="{3484A2C0-84E7-42C9-B25F-B8D77F07FCD2}" dt="2026-03-04T17:01:52.632" v="3089"/>
        <pc:sldMkLst>
          <pc:docMk/>
          <pc:sldMk cId="1070900848" sldId="441"/>
        </pc:sldMkLst>
        <pc:spChg chg="mod">
          <ac:chgData name="Mateo García Rubén" userId="dd5706ab-c2f1-4bfb-baee-49222d772bf3" providerId="ADAL" clId="{3484A2C0-84E7-42C9-B25F-B8D77F07FCD2}" dt="2026-03-04T16:52:36.815" v="2773" actId="20577"/>
          <ac:spMkLst>
            <pc:docMk/>
            <pc:sldMk cId="1070900848" sldId="441"/>
            <ac:spMk id="36" creationId="{FE25275A-B8D5-DB48-7850-BC169A0DD52E}"/>
          </ac:spMkLst>
        </pc:spChg>
        <pc:spChg chg="mod">
          <ac:chgData name="Mateo García Rubén" userId="dd5706ab-c2f1-4bfb-baee-49222d772bf3" providerId="ADAL" clId="{3484A2C0-84E7-42C9-B25F-B8D77F07FCD2}" dt="2026-03-04T16:54:04.125" v="2929" actId="113"/>
          <ac:spMkLst>
            <pc:docMk/>
            <pc:sldMk cId="1070900848" sldId="441"/>
            <ac:spMk id="41" creationId="{C2425A11-CB98-26E7-C0D5-801BE6893556}"/>
          </ac:spMkLst>
        </pc:spChg>
        <pc:spChg chg="mod">
          <ac:chgData name="Mateo García Rubén" userId="dd5706ab-c2f1-4bfb-baee-49222d772bf3" providerId="ADAL" clId="{3484A2C0-84E7-42C9-B25F-B8D77F07FCD2}" dt="2026-03-04T16:54:31.121" v="2971" actId="20577"/>
          <ac:spMkLst>
            <pc:docMk/>
            <pc:sldMk cId="1070900848" sldId="441"/>
            <ac:spMk id="43" creationId="{F63E58F3-3975-F864-8274-F2801E7E312C}"/>
          </ac:spMkLst>
        </pc:spChg>
        <pc:graphicFrameChg chg="add mod">
          <ac:chgData name="Mateo García Rubén" userId="dd5706ab-c2f1-4bfb-baee-49222d772bf3" providerId="ADAL" clId="{3484A2C0-84E7-42C9-B25F-B8D77F07FCD2}" dt="2026-03-04T17:01:52.632" v="3089"/>
          <ac:graphicFrameMkLst>
            <pc:docMk/>
            <pc:sldMk cId="1070900848" sldId="441"/>
            <ac:graphicFrameMk id="2" creationId="{409ADD9D-BFEE-C4B6-BC48-CA131BF2A2C3}"/>
          </ac:graphicFrameMkLst>
        </pc:graphicFrameChg>
        <pc:graphicFrameChg chg="del">
          <ac:chgData name="Mateo García Rubén" userId="dd5706ab-c2f1-4bfb-baee-49222d772bf3" providerId="ADAL" clId="{3484A2C0-84E7-42C9-B25F-B8D77F07FCD2}" dt="2026-03-04T17:01:48.080" v="3088" actId="478"/>
          <ac:graphicFrameMkLst>
            <pc:docMk/>
            <pc:sldMk cId="1070900848" sldId="441"/>
            <ac:graphicFrameMk id="44" creationId="{2E2642E1-668B-8BA0-E29F-9A7A5951EE73}"/>
          </ac:graphicFrameMkLst>
        </pc:graphicFrameChg>
      </pc:sldChg>
      <pc:sldChg chg="addSp delSp modSp add mod modNotesTx">
        <pc:chgData name="Mateo García Rubén" userId="dd5706ab-c2f1-4bfb-baee-49222d772bf3" providerId="ADAL" clId="{3484A2C0-84E7-42C9-B25F-B8D77F07FCD2}" dt="2026-03-04T17:36:44.248" v="4190" actId="113"/>
        <pc:sldMkLst>
          <pc:docMk/>
          <pc:sldMk cId="1014171996" sldId="442"/>
        </pc:sldMkLst>
        <pc:spChg chg="add mod">
          <ac:chgData name="Mateo García Rubén" userId="dd5706ab-c2f1-4bfb-baee-49222d772bf3" providerId="ADAL" clId="{3484A2C0-84E7-42C9-B25F-B8D77F07FCD2}" dt="2026-03-04T17:30:03.369" v="4001" actId="1037"/>
          <ac:spMkLst>
            <pc:docMk/>
            <pc:sldMk cId="1014171996" sldId="442"/>
            <ac:spMk id="3" creationId="{D2E8B68A-408D-994F-BE36-C61CD82D4215}"/>
          </ac:spMkLst>
        </pc:spChg>
        <pc:spChg chg="add del mod">
          <ac:chgData name="Mateo García Rubén" userId="dd5706ab-c2f1-4bfb-baee-49222d772bf3" providerId="ADAL" clId="{3484A2C0-84E7-42C9-B25F-B8D77F07FCD2}" dt="2026-03-04T17:05:26.502" v="3199" actId="478"/>
          <ac:spMkLst>
            <pc:docMk/>
            <pc:sldMk cId="1014171996" sldId="442"/>
            <ac:spMk id="4" creationId="{A978111F-DD8A-4471-E9D1-DCD3906DAF0F}"/>
          </ac:spMkLst>
        </pc:spChg>
        <pc:spChg chg="add del mod">
          <ac:chgData name="Mateo García Rubén" userId="dd5706ab-c2f1-4bfb-baee-49222d772bf3" providerId="ADAL" clId="{3484A2C0-84E7-42C9-B25F-B8D77F07FCD2}" dt="2026-03-04T17:26:11.271" v="3828" actId="478"/>
          <ac:spMkLst>
            <pc:docMk/>
            <pc:sldMk cId="1014171996" sldId="442"/>
            <ac:spMk id="5" creationId="{C505EB1F-9189-C1C8-4B5B-D8944D5A4B0F}"/>
          </ac:spMkLst>
        </pc:spChg>
        <pc:spChg chg="add del mod">
          <ac:chgData name="Mateo García Rubén" userId="dd5706ab-c2f1-4bfb-baee-49222d772bf3" providerId="ADAL" clId="{3484A2C0-84E7-42C9-B25F-B8D77F07FCD2}" dt="2026-03-04T17:26:08.199" v="3824" actId="478"/>
          <ac:spMkLst>
            <pc:docMk/>
            <pc:sldMk cId="1014171996" sldId="442"/>
            <ac:spMk id="6" creationId="{746E71C3-759B-50F6-582F-F5B0D05599DA}"/>
          </ac:spMkLst>
        </pc:spChg>
        <pc:spChg chg="add mod">
          <ac:chgData name="Mateo García Rubén" userId="dd5706ab-c2f1-4bfb-baee-49222d772bf3" providerId="ADAL" clId="{3484A2C0-84E7-42C9-B25F-B8D77F07FCD2}" dt="2026-03-04T17:35:27.872" v="4134" actId="1036"/>
          <ac:spMkLst>
            <pc:docMk/>
            <pc:sldMk cId="1014171996" sldId="442"/>
            <ac:spMk id="7" creationId="{71109FF1-6985-923B-E4B6-055A5348E0EE}"/>
          </ac:spMkLst>
        </pc:spChg>
        <pc:spChg chg="add del mod">
          <ac:chgData name="Mateo García Rubén" userId="dd5706ab-c2f1-4bfb-baee-49222d772bf3" providerId="ADAL" clId="{3484A2C0-84E7-42C9-B25F-B8D77F07FCD2}" dt="2026-03-04T17:26:10.536" v="3827" actId="478"/>
          <ac:spMkLst>
            <pc:docMk/>
            <pc:sldMk cId="1014171996" sldId="442"/>
            <ac:spMk id="8" creationId="{215A05A8-0804-74B1-C9E3-B0D2C51EE7BF}"/>
          </ac:spMkLst>
        </pc:spChg>
        <pc:spChg chg="add mod">
          <ac:chgData name="Mateo García Rubén" userId="dd5706ab-c2f1-4bfb-baee-49222d772bf3" providerId="ADAL" clId="{3484A2C0-84E7-42C9-B25F-B8D77F07FCD2}" dt="2026-03-04T17:35:27.872" v="4134" actId="1036"/>
          <ac:spMkLst>
            <pc:docMk/>
            <pc:sldMk cId="1014171996" sldId="442"/>
            <ac:spMk id="9" creationId="{1BB4D4EB-2C1C-1426-B0D3-7DCBD61451E5}"/>
          </ac:spMkLst>
        </pc:spChg>
        <pc:spChg chg="add del mod">
          <ac:chgData name="Mateo García Rubén" userId="dd5706ab-c2f1-4bfb-baee-49222d772bf3" providerId="ADAL" clId="{3484A2C0-84E7-42C9-B25F-B8D77F07FCD2}" dt="2026-03-04T17:26:09.721" v="3826" actId="478"/>
          <ac:spMkLst>
            <pc:docMk/>
            <pc:sldMk cId="1014171996" sldId="442"/>
            <ac:spMk id="10" creationId="{E437FEB9-B44B-FC9C-C0B7-A78E673CB355}"/>
          </ac:spMkLst>
        </pc:spChg>
        <pc:spChg chg="add del mod">
          <ac:chgData name="Mateo García Rubén" userId="dd5706ab-c2f1-4bfb-baee-49222d772bf3" providerId="ADAL" clId="{3484A2C0-84E7-42C9-B25F-B8D77F07FCD2}" dt="2026-03-04T17:34:24.591" v="4058" actId="478"/>
          <ac:spMkLst>
            <pc:docMk/>
            <pc:sldMk cId="1014171996" sldId="442"/>
            <ac:spMk id="11" creationId="{B522F43C-F93F-374E-4CC6-2B74262691C5}"/>
          </ac:spMkLst>
        </pc:spChg>
        <pc:spChg chg="add mod">
          <ac:chgData name="Mateo García Rubén" userId="dd5706ab-c2f1-4bfb-baee-49222d772bf3" providerId="ADAL" clId="{3484A2C0-84E7-42C9-B25F-B8D77F07FCD2}" dt="2026-03-04T17:30:03.369" v="4001" actId="1037"/>
          <ac:spMkLst>
            <pc:docMk/>
            <pc:sldMk cId="1014171996" sldId="442"/>
            <ac:spMk id="12" creationId="{A8C19A75-8251-792E-4E12-025B3ABE3D62}"/>
          </ac:spMkLst>
        </pc:spChg>
        <pc:spChg chg="add mod">
          <ac:chgData name="Mateo García Rubén" userId="dd5706ab-c2f1-4bfb-baee-49222d772bf3" providerId="ADAL" clId="{3484A2C0-84E7-42C9-B25F-B8D77F07FCD2}" dt="2026-03-04T17:35:27.872" v="4134" actId="1036"/>
          <ac:spMkLst>
            <pc:docMk/>
            <pc:sldMk cId="1014171996" sldId="442"/>
            <ac:spMk id="13" creationId="{AC06E2CE-E505-C3A9-E40C-33B041254B38}"/>
          </ac:spMkLst>
        </pc:spChg>
        <pc:spChg chg="add mod">
          <ac:chgData name="Mateo García Rubén" userId="dd5706ab-c2f1-4bfb-baee-49222d772bf3" providerId="ADAL" clId="{3484A2C0-84E7-42C9-B25F-B8D77F07FCD2}" dt="2026-03-04T17:35:27.872" v="4134" actId="1036"/>
          <ac:spMkLst>
            <pc:docMk/>
            <pc:sldMk cId="1014171996" sldId="442"/>
            <ac:spMk id="14" creationId="{BDFE096E-7714-AD9F-6183-15DF469641FA}"/>
          </ac:spMkLst>
        </pc:spChg>
        <pc:spChg chg="add mod">
          <ac:chgData name="Mateo García Rubén" userId="dd5706ab-c2f1-4bfb-baee-49222d772bf3" providerId="ADAL" clId="{3484A2C0-84E7-42C9-B25F-B8D77F07FCD2}" dt="2026-03-04T17:35:27.872" v="4134" actId="1036"/>
          <ac:spMkLst>
            <pc:docMk/>
            <pc:sldMk cId="1014171996" sldId="442"/>
            <ac:spMk id="15" creationId="{4B653EFD-F14B-C633-FD64-A606D89826D7}"/>
          </ac:spMkLst>
        </pc:spChg>
        <pc:spChg chg="add mod">
          <ac:chgData name="Mateo García Rubén" userId="dd5706ab-c2f1-4bfb-baee-49222d772bf3" providerId="ADAL" clId="{3484A2C0-84E7-42C9-B25F-B8D77F07FCD2}" dt="2026-03-04T17:35:27.872" v="4134" actId="1036"/>
          <ac:spMkLst>
            <pc:docMk/>
            <pc:sldMk cId="1014171996" sldId="442"/>
            <ac:spMk id="16" creationId="{A10599BD-906E-46ED-F85F-15B13F7BA5CC}"/>
          </ac:spMkLst>
        </pc:spChg>
        <pc:spChg chg="add mod">
          <ac:chgData name="Mateo García Rubén" userId="dd5706ab-c2f1-4bfb-baee-49222d772bf3" providerId="ADAL" clId="{3484A2C0-84E7-42C9-B25F-B8D77F07FCD2}" dt="2026-03-04T17:30:45.466" v="4024" actId="1036"/>
          <ac:spMkLst>
            <pc:docMk/>
            <pc:sldMk cId="1014171996" sldId="442"/>
            <ac:spMk id="17" creationId="{61E185E6-ADDC-B8B8-30F1-61D0611EDEEB}"/>
          </ac:spMkLst>
        </pc:spChg>
        <pc:spChg chg="add mod">
          <ac:chgData name="Mateo García Rubén" userId="dd5706ab-c2f1-4bfb-baee-49222d772bf3" providerId="ADAL" clId="{3484A2C0-84E7-42C9-B25F-B8D77F07FCD2}" dt="2026-03-04T17:30:03.369" v="4001" actId="1037"/>
          <ac:spMkLst>
            <pc:docMk/>
            <pc:sldMk cId="1014171996" sldId="442"/>
            <ac:spMk id="18" creationId="{B6455AA2-6F3F-1383-3B2C-1DDC5F10D742}"/>
          </ac:spMkLst>
        </pc:spChg>
        <pc:spChg chg="add mod">
          <ac:chgData name="Mateo García Rubén" userId="dd5706ab-c2f1-4bfb-baee-49222d772bf3" providerId="ADAL" clId="{3484A2C0-84E7-42C9-B25F-B8D77F07FCD2}" dt="2026-03-04T17:35:27.872" v="4134" actId="1036"/>
          <ac:spMkLst>
            <pc:docMk/>
            <pc:sldMk cId="1014171996" sldId="442"/>
            <ac:spMk id="19" creationId="{8B0F3CA1-7307-1445-414C-871526D0208C}"/>
          </ac:spMkLst>
        </pc:spChg>
        <pc:spChg chg="add mod">
          <ac:chgData name="Mateo García Rubén" userId="dd5706ab-c2f1-4bfb-baee-49222d772bf3" providerId="ADAL" clId="{3484A2C0-84E7-42C9-B25F-B8D77F07FCD2}" dt="2026-03-04T17:35:27.872" v="4134" actId="1036"/>
          <ac:spMkLst>
            <pc:docMk/>
            <pc:sldMk cId="1014171996" sldId="442"/>
            <ac:spMk id="20" creationId="{CF35ADE9-C736-6C05-C15B-6EFF638632A9}"/>
          </ac:spMkLst>
        </pc:spChg>
        <pc:spChg chg="add mod">
          <ac:chgData name="Mateo García Rubén" userId="dd5706ab-c2f1-4bfb-baee-49222d772bf3" providerId="ADAL" clId="{3484A2C0-84E7-42C9-B25F-B8D77F07FCD2}" dt="2026-03-04T17:31:07.275" v="4030" actId="1076"/>
          <ac:spMkLst>
            <pc:docMk/>
            <pc:sldMk cId="1014171996" sldId="442"/>
            <ac:spMk id="21" creationId="{366921D4-F369-365E-B30A-2FF08DD0A39F}"/>
          </ac:spMkLst>
        </pc:spChg>
        <pc:spChg chg="add mod">
          <ac:chgData name="Mateo García Rubén" userId="dd5706ab-c2f1-4bfb-baee-49222d772bf3" providerId="ADAL" clId="{3484A2C0-84E7-42C9-B25F-B8D77F07FCD2}" dt="2026-03-04T17:35:50.732" v="4184" actId="1036"/>
          <ac:spMkLst>
            <pc:docMk/>
            <pc:sldMk cId="1014171996" sldId="442"/>
            <ac:spMk id="22" creationId="{05C2DD46-57B5-12A2-C27A-E1AD0B371ECC}"/>
          </ac:spMkLst>
        </pc:spChg>
        <pc:spChg chg="add mod">
          <ac:chgData name="Mateo García Rubén" userId="dd5706ab-c2f1-4bfb-baee-49222d772bf3" providerId="ADAL" clId="{3484A2C0-84E7-42C9-B25F-B8D77F07FCD2}" dt="2026-03-04T17:31:40.683" v="4044" actId="1036"/>
          <ac:spMkLst>
            <pc:docMk/>
            <pc:sldMk cId="1014171996" sldId="442"/>
            <ac:spMk id="23" creationId="{05DBED10-BF17-06C9-F1FE-82DAF666BAB4}"/>
          </ac:spMkLst>
        </pc:spChg>
        <pc:spChg chg="add mod">
          <ac:chgData name="Mateo García Rubén" userId="dd5706ab-c2f1-4bfb-baee-49222d772bf3" providerId="ADAL" clId="{3484A2C0-84E7-42C9-B25F-B8D77F07FCD2}" dt="2026-03-04T17:35:27.872" v="4134" actId="1036"/>
          <ac:spMkLst>
            <pc:docMk/>
            <pc:sldMk cId="1014171996" sldId="442"/>
            <ac:spMk id="24" creationId="{12A611C1-0F51-961F-8375-813A04D0758E}"/>
          </ac:spMkLst>
        </pc:spChg>
        <pc:spChg chg="add mod">
          <ac:chgData name="Mateo García Rubén" userId="dd5706ab-c2f1-4bfb-baee-49222d772bf3" providerId="ADAL" clId="{3484A2C0-84E7-42C9-B25F-B8D77F07FCD2}" dt="2026-03-04T17:35:35.457" v="4164" actId="1036"/>
          <ac:spMkLst>
            <pc:docMk/>
            <pc:sldMk cId="1014171996" sldId="442"/>
            <ac:spMk id="25" creationId="{1177D2EC-2426-5A17-25FD-33A6A0581265}"/>
          </ac:spMkLst>
        </pc:spChg>
        <pc:spChg chg="add mod">
          <ac:chgData name="Mateo García Rubén" userId="dd5706ab-c2f1-4bfb-baee-49222d772bf3" providerId="ADAL" clId="{3484A2C0-84E7-42C9-B25F-B8D77F07FCD2}" dt="2026-03-04T17:35:27.872" v="4134" actId="1036"/>
          <ac:spMkLst>
            <pc:docMk/>
            <pc:sldMk cId="1014171996" sldId="442"/>
            <ac:spMk id="26" creationId="{04ECD49B-C284-8F56-343B-5F123E5209CB}"/>
          </ac:spMkLst>
        </pc:spChg>
        <pc:spChg chg="mod">
          <ac:chgData name="Mateo García Rubén" userId="dd5706ab-c2f1-4bfb-baee-49222d772bf3" providerId="ADAL" clId="{3484A2C0-84E7-42C9-B25F-B8D77F07FCD2}" dt="2026-03-04T17:25:12.598" v="3814" actId="20577"/>
          <ac:spMkLst>
            <pc:docMk/>
            <pc:sldMk cId="1014171996" sldId="442"/>
            <ac:spMk id="40" creationId="{1CFFC61C-3782-2F23-F0F4-950E256EAAC2}"/>
          </ac:spMkLst>
        </pc:spChg>
        <pc:spChg chg="del">
          <ac:chgData name="Mateo García Rubén" userId="dd5706ab-c2f1-4bfb-baee-49222d772bf3" providerId="ADAL" clId="{3484A2C0-84E7-42C9-B25F-B8D77F07FCD2}" dt="2026-03-04T17:02:30.424" v="3103" actId="478"/>
          <ac:spMkLst>
            <pc:docMk/>
            <pc:sldMk cId="1014171996" sldId="442"/>
            <ac:spMk id="41" creationId="{266006E3-7784-0581-C4E9-E1B6EDA0B78F}"/>
          </ac:spMkLst>
        </pc:spChg>
        <pc:spChg chg="del">
          <ac:chgData name="Mateo García Rubén" userId="dd5706ab-c2f1-4bfb-baee-49222d772bf3" providerId="ADAL" clId="{3484A2C0-84E7-42C9-B25F-B8D77F07FCD2}" dt="2026-03-04T17:02:30.424" v="3103" actId="478"/>
          <ac:spMkLst>
            <pc:docMk/>
            <pc:sldMk cId="1014171996" sldId="442"/>
            <ac:spMk id="42" creationId="{D7E94CAD-FAEA-44B2-D3BE-26DCEBF5AFA7}"/>
          </ac:spMkLst>
        </pc:spChg>
        <pc:spChg chg="del">
          <ac:chgData name="Mateo García Rubén" userId="dd5706ab-c2f1-4bfb-baee-49222d772bf3" providerId="ADAL" clId="{3484A2C0-84E7-42C9-B25F-B8D77F07FCD2}" dt="2026-03-04T17:02:30.424" v="3103" actId="478"/>
          <ac:spMkLst>
            <pc:docMk/>
            <pc:sldMk cId="1014171996" sldId="442"/>
            <ac:spMk id="43" creationId="{6017E884-B7F4-3798-CDEE-7824FFAF2EA3}"/>
          </ac:spMkLst>
        </pc:spChg>
        <pc:spChg chg="del">
          <ac:chgData name="Mateo García Rubén" userId="dd5706ab-c2f1-4bfb-baee-49222d772bf3" providerId="ADAL" clId="{3484A2C0-84E7-42C9-B25F-B8D77F07FCD2}" dt="2026-03-04T17:02:30.424" v="3103" actId="478"/>
          <ac:spMkLst>
            <pc:docMk/>
            <pc:sldMk cId="1014171996" sldId="442"/>
            <ac:spMk id="45" creationId="{CDC5ADCE-05C4-B39A-CF02-49809C3C4CA7}"/>
          </ac:spMkLst>
        </pc:spChg>
        <pc:graphicFrameChg chg="add del mod">
          <ac:chgData name="Mateo García Rubén" userId="dd5706ab-c2f1-4bfb-baee-49222d772bf3" providerId="ADAL" clId="{3484A2C0-84E7-42C9-B25F-B8D77F07FCD2}" dt="2026-03-04T17:02:30.424" v="3103" actId="478"/>
          <ac:graphicFrameMkLst>
            <pc:docMk/>
            <pc:sldMk cId="1014171996" sldId="442"/>
            <ac:graphicFrameMk id="2" creationId="{AA7A960E-EC54-CD4B-569D-DB917EACF4B1}"/>
          </ac:graphicFrameMkLst>
        </pc:graphicFrameChg>
        <pc:graphicFrameChg chg="del">
          <ac:chgData name="Mateo García Rubén" userId="dd5706ab-c2f1-4bfb-baee-49222d772bf3" providerId="ADAL" clId="{3484A2C0-84E7-42C9-B25F-B8D77F07FCD2}" dt="2026-03-04T17:00:00.204" v="3085" actId="478"/>
          <ac:graphicFrameMkLst>
            <pc:docMk/>
            <pc:sldMk cId="1014171996" sldId="442"/>
            <ac:graphicFrameMk id="44" creationId="{E751C410-5637-FC8C-7314-7314E17DE797}"/>
          </ac:graphicFrameMkLst>
        </pc:graphicFrameChg>
      </pc:sldChg>
      <pc:sldChg chg="modSp add mod modNotesTx">
        <pc:chgData name="Mateo García Rubén" userId="dd5706ab-c2f1-4bfb-baee-49222d772bf3" providerId="ADAL" clId="{3484A2C0-84E7-42C9-B25F-B8D77F07FCD2}" dt="2026-03-04T17:43:50.026" v="4665" actId="20577"/>
        <pc:sldMkLst>
          <pc:docMk/>
          <pc:sldMk cId="551418213" sldId="443"/>
        </pc:sldMkLst>
        <pc:spChg chg="mod">
          <ac:chgData name="Mateo García Rubén" userId="dd5706ab-c2f1-4bfb-baee-49222d772bf3" providerId="ADAL" clId="{3484A2C0-84E7-42C9-B25F-B8D77F07FCD2}" dt="2026-03-04T17:38:22.932" v="4204" actId="20577"/>
          <ac:spMkLst>
            <pc:docMk/>
            <pc:sldMk cId="551418213" sldId="443"/>
            <ac:spMk id="36" creationId="{BAA0C36E-5452-5C02-410C-D9436FAF5B5A}"/>
          </ac:spMkLst>
        </pc:spChg>
        <pc:spChg chg="mod">
          <ac:chgData name="Mateo García Rubén" userId="dd5706ab-c2f1-4bfb-baee-49222d772bf3" providerId="ADAL" clId="{3484A2C0-84E7-42C9-B25F-B8D77F07FCD2}" dt="2026-03-04T17:40:02.486" v="4368" actId="20577"/>
          <ac:spMkLst>
            <pc:docMk/>
            <pc:sldMk cId="551418213" sldId="443"/>
            <ac:spMk id="41" creationId="{8EB3D003-5E3F-2D26-DC90-508E0E3E0C2F}"/>
          </ac:spMkLst>
        </pc:spChg>
        <pc:spChg chg="mod">
          <ac:chgData name="Mateo García Rubén" userId="dd5706ab-c2f1-4bfb-baee-49222d772bf3" providerId="ADAL" clId="{3484A2C0-84E7-42C9-B25F-B8D77F07FCD2}" dt="2026-03-04T17:40:50.400" v="4404" actId="20577"/>
          <ac:spMkLst>
            <pc:docMk/>
            <pc:sldMk cId="551418213" sldId="443"/>
            <ac:spMk id="42" creationId="{B2FBC221-D212-24AF-4978-B98384A1B257}"/>
          </ac:spMkLst>
        </pc:spChg>
        <pc:spChg chg="mod">
          <ac:chgData name="Mateo García Rubén" userId="dd5706ab-c2f1-4bfb-baee-49222d772bf3" providerId="ADAL" clId="{3484A2C0-84E7-42C9-B25F-B8D77F07FCD2}" dt="2026-03-04T17:41:47.449" v="4536" actId="20577"/>
          <ac:spMkLst>
            <pc:docMk/>
            <pc:sldMk cId="551418213" sldId="443"/>
            <ac:spMk id="43" creationId="{52FF7AFD-4E53-7B9C-5133-55C6611CEE61}"/>
          </ac:spMkLst>
        </pc:spChg>
        <pc:graphicFrameChg chg="mod modGraphic">
          <ac:chgData name="Mateo García Rubén" userId="dd5706ab-c2f1-4bfb-baee-49222d772bf3" providerId="ADAL" clId="{3484A2C0-84E7-42C9-B25F-B8D77F07FCD2}" dt="2026-03-04T17:43:23.400" v="4651" actId="20577"/>
          <ac:graphicFrameMkLst>
            <pc:docMk/>
            <pc:sldMk cId="551418213" sldId="443"/>
            <ac:graphicFrameMk id="2" creationId="{F9E556D8-5437-C05B-06EF-CAEAAC00B6C0}"/>
          </ac:graphicFrameMkLst>
        </pc:graphicFrameChg>
      </pc:sldChg>
      <pc:sldChg chg="modSp add mod modNotesTx">
        <pc:chgData name="Mateo García Rubén" userId="dd5706ab-c2f1-4bfb-baee-49222d772bf3" providerId="ADAL" clId="{3484A2C0-84E7-42C9-B25F-B8D77F07FCD2}" dt="2026-03-04T17:47:07.565" v="4962" actId="20577"/>
        <pc:sldMkLst>
          <pc:docMk/>
          <pc:sldMk cId="1230803881" sldId="444"/>
        </pc:sldMkLst>
        <pc:spChg chg="mod">
          <ac:chgData name="Mateo García Rubén" userId="dd5706ab-c2f1-4bfb-baee-49222d772bf3" providerId="ADAL" clId="{3484A2C0-84E7-42C9-B25F-B8D77F07FCD2}" dt="2026-03-04T17:44:35.603" v="4672" actId="20577"/>
          <ac:spMkLst>
            <pc:docMk/>
            <pc:sldMk cId="1230803881" sldId="444"/>
            <ac:spMk id="36" creationId="{EAF87827-B1A1-8BE1-CEA5-AB88DF172404}"/>
          </ac:spMkLst>
        </pc:spChg>
        <pc:spChg chg="mod">
          <ac:chgData name="Mateo García Rubén" userId="dd5706ab-c2f1-4bfb-baee-49222d772bf3" providerId="ADAL" clId="{3484A2C0-84E7-42C9-B25F-B8D77F07FCD2}" dt="2026-03-04T17:45:03.376" v="4709" actId="207"/>
          <ac:spMkLst>
            <pc:docMk/>
            <pc:sldMk cId="1230803881" sldId="444"/>
            <ac:spMk id="41" creationId="{F53363A9-ACEB-EDFB-2AD2-5159910592FB}"/>
          </ac:spMkLst>
        </pc:spChg>
        <pc:spChg chg="mod">
          <ac:chgData name="Mateo García Rubén" userId="dd5706ab-c2f1-4bfb-baee-49222d772bf3" providerId="ADAL" clId="{3484A2C0-84E7-42C9-B25F-B8D77F07FCD2}" dt="2026-03-04T17:46:39.472" v="4859" actId="20577"/>
          <ac:spMkLst>
            <pc:docMk/>
            <pc:sldMk cId="1230803881" sldId="444"/>
            <ac:spMk id="42" creationId="{60FABA96-04DB-8DD1-CF8C-E69AC8A05C53}"/>
          </ac:spMkLst>
        </pc:spChg>
        <pc:spChg chg="mod">
          <ac:chgData name="Mateo García Rubén" userId="dd5706ab-c2f1-4bfb-baee-49222d772bf3" providerId="ADAL" clId="{3484A2C0-84E7-42C9-B25F-B8D77F07FCD2}" dt="2026-03-04T17:47:07.565" v="4962" actId="20577"/>
          <ac:spMkLst>
            <pc:docMk/>
            <pc:sldMk cId="1230803881" sldId="444"/>
            <ac:spMk id="43" creationId="{C78C7933-DF00-3734-6113-F9F68BEFAF0F}"/>
          </ac:spMkLst>
        </pc:spChg>
        <pc:graphicFrameChg chg="modGraphic">
          <ac:chgData name="Mateo García Rubén" userId="dd5706ab-c2f1-4bfb-baee-49222d772bf3" providerId="ADAL" clId="{3484A2C0-84E7-42C9-B25F-B8D77F07FCD2}" dt="2026-03-04T17:45:27.208" v="4747" actId="20577"/>
          <ac:graphicFrameMkLst>
            <pc:docMk/>
            <pc:sldMk cId="1230803881" sldId="444"/>
            <ac:graphicFrameMk id="2" creationId="{865BF4E3-3C46-66DA-AA2B-72239DB6647C}"/>
          </ac:graphicFrameMkLst>
        </pc:graphicFrameChg>
      </pc:sldChg>
      <pc:sldChg chg="addSp delSp modSp add mod">
        <pc:chgData name="Mateo García Rubén" userId="dd5706ab-c2f1-4bfb-baee-49222d772bf3" providerId="ADAL" clId="{3484A2C0-84E7-42C9-B25F-B8D77F07FCD2}" dt="2026-03-04T17:55:15.900" v="5385" actId="20577"/>
        <pc:sldMkLst>
          <pc:docMk/>
          <pc:sldMk cId="1187001960" sldId="445"/>
        </pc:sldMkLst>
        <pc:spChg chg="add mod">
          <ac:chgData name="Mateo García Rubén" userId="dd5706ab-c2f1-4bfb-baee-49222d772bf3" providerId="ADAL" clId="{3484A2C0-84E7-42C9-B25F-B8D77F07FCD2}" dt="2026-03-04T17:55:15.900" v="5385" actId="20577"/>
          <ac:spMkLst>
            <pc:docMk/>
            <pc:sldMk cId="1187001960" sldId="445"/>
            <ac:spMk id="3" creationId="{AA81AD42-41DF-2170-A1C2-DDD9EFD74B96}"/>
          </ac:spMkLst>
        </pc:spChg>
        <pc:spChg chg="mod">
          <ac:chgData name="Mateo García Rubén" userId="dd5706ab-c2f1-4bfb-baee-49222d772bf3" providerId="ADAL" clId="{3484A2C0-84E7-42C9-B25F-B8D77F07FCD2}" dt="2026-03-04T17:50:02.079" v="5004" actId="20577"/>
          <ac:spMkLst>
            <pc:docMk/>
            <pc:sldMk cId="1187001960" sldId="445"/>
            <ac:spMk id="36" creationId="{2E69F30F-C149-9236-54EB-532F73A6D825}"/>
          </ac:spMkLst>
        </pc:spChg>
        <pc:spChg chg="mod">
          <ac:chgData name="Mateo García Rubén" userId="dd5706ab-c2f1-4bfb-baee-49222d772bf3" providerId="ADAL" clId="{3484A2C0-84E7-42C9-B25F-B8D77F07FCD2}" dt="2026-03-04T17:50:21.937" v="5026" actId="20577"/>
          <ac:spMkLst>
            <pc:docMk/>
            <pc:sldMk cId="1187001960" sldId="445"/>
            <ac:spMk id="40" creationId="{41DA2BBA-B53D-60CB-5502-66F663F5E3B4}"/>
          </ac:spMkLst>
        </pc:spChg>
        <pc:spChg chg="mod">
          <ac:chgData name="Mateo García Rubén" userId="dd5706ab-c2f1-4bfb-baee-49222d772bf3" providerId="ADAL" clId="{3484A2C0-84E7-42C9-B25F-B8D77F07FCD2}" dt="2026-03-04T17:53:44.967" v="5214" actId="20577"/>
          <ac:spMkLst>
            <pc:docMk/>
            <pc:sldMk cId="1187001960" sldId="445"/>
            <ac:spMk id="41" creationId="{F9019A80-8770-1314-5D22-771A7CBD3317}"/>
          </ac:spMkLst>
        </pc:spChg>
        <pc:spChg chg="mod">
          <ac:chgData name="Mateo García Rubén" userId="dd5706ab-c2f1-4bfb-baee-49222d772bf3" providerId="ADAL" clId="{3484A2C0-84E7-42C9-B25F-B8D77F07FCD2}" dt="2026-03-04T17:50:36.513" v="5037" actId="20577"/>
          <ac:spMkLst>
            <pc:docMk/>
            <pc:sldMk cId="1187001960" sldId="445"/>
            <ac:spMk id="42" creationId="{67CCC8ED-F021-7303-E186-239D00CB3B79}"/>
          </ac:spMkLst>
        </pc:spChg>
        <pc:spChg chg="mod">
          <ac:chgData name="Mateo García Rubén" userId="dd5706ab-c2f1-4bfb-baee-49222d772bf3" providerId="ADAL" clId="{3484A2C0-84E7-42C9-B25F-B8D77F07FCD2}" dt="2026-03-04T17:54:26.967" v="5283" actId="20577"/>
          <ac:spMkLst>
            <pc:docMk/>
            <pc:sldMk cId="1187001960" sldId="445"/>
            <ac:spMk id="43" creationId="{3986E908-EC25-F93D-452D-E6690EA50B6E}"/>
          </ac:spMkLst>
        </pc:spChg>
        <pc:spChg chg="mod">
          <ac:chgData name="Mateo García Rubén" userId="dd5706ab-c2f1-4bfb-baee-49222d772bf3" providerId="ADAL" clId="{3484A2C0-84E7-42C9-B25F-B8D77F07FCD2}" dt="2026-03-04T17:50:48.138" v="5059" actId="20577"/>
          <ac:spMkLst>
            <pc:docMk/>
            <pc:sldMk cId="1187001960" sldId="445"/>
            <ac:spMk id="45" creationId="{31F172BC-DA7D-829C-DB59-7265C1EBF2DF}"/>
          </ac:spMkLst>
        </pc:spChg>
        <pc:graphicFrameChg chg="del">
          <ac:chgData name="Mateo García Rubén" userId="dd5706ab-c2f1-4bfb-baee-49222d772bf3" providerId="ADAL" clId="{3484A2C0-84E7-42C9-B25F-B8D77F07FCD2}" dt="2026-03-04T17:54:33.545" v="5284" actId="478"/>
          <ac:graphicFrameMkLst>
            <pc:docMk/>
            <pc:sldMk cId="1187001960" sldId="445"/>
            <ac:graphicFrameMk id="2" creationId="{1E6D161A-2827-37D6-4091-164C86BA71CF}"/>
          </ac:graphicFrameMkLst>
        </pc:graphicFrameChg>
      </pc:sldChg>
      <pc:sldChg chg="modSp add mod modNotesTx">
        <pc:chgData name="Mateo García Rubén" userId="dd5706ab-c2f1-4bfb-baee-49222d772bf3" providerId="ADAL" clId="{3484A2C0-84E7-42C9-B25F-B8D77F07FCD2}" dt="2026-03-04T18:09:19.259" v="5901"/>
        <pc:sldMkLst>
          <pc:docMk/>
          <pc:sldMk cId="3646883878" sldId="446"/>
        </pc:sldMkLst>
        <pc:spChg chg="mod">
          <ac:chgData name="Mateo García Rubén" userId="dd5706ab-c2f1-4bfb-baee-49222d772bf3" providerId="ADAL" clId="{3484A2C0-84E7-42C9-B25F-B8D77F07FCD2}" dt="2026-03-04T17:57:59.628" v="5440" actId="20577"/>
          <ac:spMkLst>
            <pc:docMk/>
            <pc:sldMk cId="3646883878" sldId="446"/>
            <ac:spMk id="36" creationId="{8C9E5D69-B4C3-1B0F-5D0D-38D3BF88BC4F}"/>
          </ac:spMkLst>
        </pc:spChg>
        <pc:spChg chg="mod">
          <ac:chgData name="Mateo García Rubén" userId="dd5706ab-c2f1-4bfb-baee-49222d772bf3" providerId="ADAL" clId="{3484A2C0-84E7-42C9-B25F-B8D77F07FCD2}" dt="2026-03-04T17:58:56.005" v="5500" actId="14100"/>
          <ac:spMkLst>
            <pc:docMk/>
            <pc:sldMk cId="3646883878" sldId="446"/>
            <ac:spMk id="41" creationId="{665532CA-2D34-DCAA-487B-04AEF874C0E9}"/>
          </ac:spMkLst>
        </pc:spChg>
        <pc:spChg chg="mod">
          <ac:chgData name="Mateo García Rubén" userId="dd5706ab-c2f1-4bfb-baee-49222d772bf3" providerId="ADAL" clId="{3484A2C0-84E7-42C9-B25F-B8D77F07FCD2}" dt="2026-03-04T18:04:37.830" v="5559" actId="20577"/>
          <ac:spMkLst>
            <pc:docMk/>
            <pc:sldMk cId="3646883878" sldId="446"/>
            <ac:spMk id="42" creationId="{49BD2651-6825-8264-13B6-A48226BDFDD6}"/>
          </ac:spMkLst>
        </pc:spChg>
        <pc:spChg chg="mod">
          <ac:chgData name="Mateo García Rubén" userId="dd5706ab-c2f1-4bfb-baee-49222d772bf3" providerId="ADAL" clId="{3484A2C0-84E7-42C9-B25F-B8D77F07FCD2}" dt="2026-03-04T18:05:37.992" v="5729" actId="20577"/>
          <ac:spMkLst>
            <pc:docMk/>
            <pc:sldMk cId="3646883878" sldId="446"/>
            <ac:spMk id="43" creationId="{5325CEE6-AA5B-BC56-C7BD-8F39B533AF34}"/>
          </ac:spMkLst>
        </pc:spChg>
        <pc:graphicFrameChg chg="mod modGraphic">
          <ac:chgData name="Mateo García Rubén" userId="dd5706ab-c2f1-4bfb-baee-49222d772bf3" providerId="ADAL" clId="{3484A2C0-84E7-42C9-B25F-B8D77F07FCD2}" dt="2026-03-04T18:09:19.259" v="5901"/>
          <ac:graphicFrameMkLst>
            <pc:docMk/>
            <pc:sldMk cId="3646883878" sldId="446"/>
            <ac:graphicFrameMk id="2" creationId="{64558E9E-6A3B-77E4-BE66-D74AF01AEE9F}"/>
          </ac:graphicFrameMkLst>
        </pc:graphicFrameChg>
      </pc:sldChg>
      <pc:sldChg chg="addSp delSp modSp add mod">
        <pc:chgData name="Mateo García Rubén" userId="dd5706ab-c2f1-4bfb-baee-49222d772bf3" providerId="ADAL" clId="{3484A2C0-84E7-42C9-B25F-B8D77F07FCD2}" dt="2026-03-04T18:20:07.577" v="6829"/>
        <pc:sldMkLst>
          <pc:docMk/>
          <pc:sldMk cId="1405754333" sldId="447"/>
        </pc:sldMkLst>
        <pc:spChg chg="add mod">
          <ac:chgData name="Mateo García Rubén" userId="dd5706ab-c2f1-4bfb-baee-49222d772bf3" providerId="ADAL" clId="{3484A2C0-84E7-42C9-B25F-B8D77F07FCD2}" dt="2026-03-04T18:19:05.295" v="6828" actId="20577"/>
          <ac:spMkLst>
            <pc:docMk/>
            <pc:sldMk cId="1405754333" sldId="447"/>
            <ac:spMk id="3" creationId="{0BD8118A-3ED0-149B-052A-9FF7123CF928}"/>
          </ac:spMkLst>
        </pc:spChg>
        <pc:spChg chg="add mod">
          <ac:chgData name="Mateo García Rubén" userId="dd5706ab-c2f1-4bfb-baee-49222d772bf3" providerId="ADAL" clId="{3484A2C0-84E7-42C9-B25F-B8D77F07FCD2}" dt="2026-03-04T18:20:07.577" v="6829"/>
          <ac:spMkLst>
            <pc:docMk/>
            <pc:sldMk cId="1405754333" sldId="447"/>
            <ac:spMk id="4" creationId="{F7F3B37C-4D14-62DD-A2AC-1037EC774794}"/>
          </ac:spMkLst>
        </pc:spChg>
        <pc:spChg chg="mod">
          <ac:chgData name="Mateo García Rubén" userId="dd5706ab-c2f1-4bfb-baee-49222d772bf3" providerId="ADAL" clId="{3484A2C0-84E7-42C9-B25F-B8D77F07FCD2}" dt="2026-03-04T18:10:06.399" v="5958" actId="20577"/>
          <ac:spMkLst>
            <pc:docMk/>
            <pc:sldMk cId="1405754333" sldId="447"/>
            <ac:spMk id="36" creationId="{AFC920B5-1918-8B6B-A476-A056078BAA44}"/>
          </ac:spMkLst>
        </pc:spChg>
        <pc:spChg chg="mod">
          <ac:chgData name="Mateo García Rubén" userId="dd5706ab-c2f1-4bfb-baee-49222d772bf3" providerId="ADAL" clId="{3484A2C0-84E7-42C9-B25F-B8D77F07FCD2}" dt="2026-03-04T18:13:49.063" v="6320" actId="20577"/>
          <ac:spMkLst>
            <pc:docMk/>
            <pc:sldMk cId="1405754333" sldId="447"/>
            <ac:spMk id="40" creationId="{6D0CEF34-26FD-86A0-DC8A-72CE839FBF4A}"/>
          </ac:spMkLst>
        </pc:spChg>
        <pc:spChg chg="mod">
          <ac:chgData name="Mateo García Rubén" userId="dd5706ab-c2f1-4bfb-baee-49222d772bf3" providerId="ADAL" clId="{3484A2C0-84E7-42C9-B25F-B8D77F07FCD2}" dt="2026-03-04T18:13:15.140" v="6291" actId="20577"/>
          <ac:spMkLst>
            <pc:docMk/>
            <pc:sldMk cId="1405754333" sldId="447"/>
            <ac:spMk id="41" creationId="{3DA343AF-A2E8-600C-68E0-531D9E3A108A}"/>
          </ac:spMkLst>
        </pc:spChg>
        <pc:spChg chg="mod">
          <ac:chgData name="Mateo García Rubén" userId="dd5706ab-c2f1-4bfb-baee-49222d772bf3" providerId="ADAL" clId="{3484A2C0-84E7-42C9-B25F-B8D77F07FCD2}" dt="2026-03-04T18:18:14.125" v="6696" actId="14100"/>
          <ac:spMkLst>
            <pc:docMk/>
            <pc:sldMk cId="1405754333" sldId="447"/>
            <ac:spMk id="42" creationId="{2B65CAAB-222F-92A1-C6A8-65DBE0FF6B91}"/>
          </ac:spMkLst>
        </pc:spChg>
        <pc:spChg chg="mod">
          <ac:chgData name="Mateo García Rubén" userId="dd5706ab-c2f1-4bfb-baee-49222d772bf3" providerId="ADAL" clId="{3484A2C0-84E7-42C9-B25F-B8D77F07FCD2}" dt="2026-03-04T18:17:42.765" v="6682" actId="20577"/>
          <ac:spMkLst>
            <pc:docMk/>
            <pc:sldMk cId="1405754333" sldId="447"/>
            <ac:spMk id="43" creationId="{77363035-96AC-5DDE-8A52-53B9DC0B0122}"/>
          </ac:spMkLst>
        </pc:spChg>
        <pc:spChg chg="mod">
          <ac:chgData name="Mateo García Rubén" userId="dd5706ab-c2f1-4bfb-baee-49222d772bf3" providerId="ADAL" clId="{3484A2C0-84E7-42C9-B25F-B8D77F07FCD2}" dt="2026-03-04T18:14:05.510" v="6349" actId="1035"/>
          <ac:spMkLst>
            <pc:docMk/>
            <pc:sldMk cId="1405754333" sldId="447"/>
            <ac:spMk id="45" creationId="{27869AC8-8DC0-8731-9EB1-DC81167BCBA1}"/>
          </ac:spMkLst>
        </pc:spChg>
        <pc:graphicFrameChg chg="del">
          <ac:chgData name="Mateo García Rubén" userId="dd5706ab-c2f1-4bfb-baee-49222d772bf3" providerId="ADAL" clId="{3484A2C0-84E7-42C9-B25F-B8D77F07FCD2}" dt="2026-03-04T18:13:55.767" v="6321" actId="478"/>
          <ac:graphicFrameMkLst>
            <pc:docMk/>
            <pc:sldMk cId="1405754333" sldId="447"/>
            <ac:graphicFrameMk id="2" creationId="{B1C010D2-89D2-F2B5-8428-DDFBE2B906A9}"/>
          </ac:graphicFrameMkLst>
        </pc:graphicFrameChg>
      </pc:sldChg>
      <pc:sldChg chg="modSp add mod">
        <pc:chgData name="Mateo García Rubén" userId="dd5706ab-c2f1-4bfb-baee-49222d772bf3" providerId="ADAL" clId="{3484A2C0-84E7-42C9-B25F-B8D77F07FCD2}" dt="2026-03-04T18:24:06.328" v="7216" actId="20577"/>
        <pc:sldMkLst>
          <pc:docMk/>
          <pc:sldMk cId="2591275129" sldId="448"/>
        </pc:sldMkLst>
        <pc:spChg chg="mod">
          <ac:chgData name="Mateo García Rubén" userId="dd5706ab-c2f1-4bfb-baee-49222d772bf3" providerId="ADAL" clId="{3484A2C0-84E7-42C9-B25F-B8D77F07FCD2}" dt="2026-03-04T18:20:32.682" v="6853" actId="20577"/>
          <ac:spMkLst>
            <pc:docMk/>
            <pc:sldMk cId="2591275129" sldId="448"/>
            <ac:spMk id="36" creationId="{D836C427-4E60-A332-E3DE-BEA7DCD4A8CE}"/>
          </ac:spMkLst>
        </pc:spChg>
        <pc:spChg chg="mod">
          <ac:chgData name="Mateo García Rubén" userId="dd5706ab-c2f1-4bfb-baee-49222d772bf3" providerId="ADAL" clId="{3484A2C0-84E7-42C9-B25F-B8D77F07FCD2}" dt="2026-03-04T18:21:44.852" v="7017" actId="20577"/>
          <ac:spMkLst>
            <pc:docMk/>
            <pc:sldMk cId="2591275129" sldId="448"/>
            <ac:spMk id="40" creationId="{24CB8053-E257-42EE-5795-5543C69BD6AA}"/>
          </ac:spMkLst>
        </pc:spChg>
        <pc:spChg chg="mod">
          <ac:chgData name="Mateo García Rubén" userId="dd5706ab-c2f1-4bfb-baee-49222d772bf3" providerId="ADAL" clId="{3484A2C0-84E7-42C9-B25F-B8D77F07FCD2}" dt="2026-03-04T18:21:27.618" v="6988" actId="20577"/>
          <ac:spMkLst>
            <pc:docMk/>
            <pc:sldMk cId="2591275129" sldId="448"/>
            <ac:spMk id="41" creationId="{B6D48A31-A6CB-1FEC-9A91-7EC0047F8917}"/>
          </ac:spMkLst>
        </pc:spChg>
        <pc:spChg chg="mod">
          <ac:chgData name="Mateo García Rubén" userId="dd5706ab-c2f1-4bfb-baee-49222d772bf3" providerId="ADAL" clId="{3484A2C0-84E7-42C9-B25F-B8D77F07FCD2}" dt="2026-03-04T18:23:02.792" v="7034" actId="20577"/>
          <ac:spMkLst>
            <pc:docMk/>
            <pc:sldMk cId="2591275129" sldId="448"/>
            <ac:spMk id="42" creationId="{225D0339-2253-C991-308A-CCE04005DB5E}"/>
          </ac:spMkLst>
        </pc:spChg>
        <pc:spChg chg="mod">
          <ac:chgData name="Mateo García Rubén" userId="dd5706ab-c2f1-4bfb-baee-49222d772bf3" providerId="ADAL" clId="{3484A2C0-84E7-42C9-B25F-B8D77F07FCD2}" dt="2026-03-04T18:24:06.328" v="7216" actId="20577"/>
          <ac:spMkLst>
            <pc:docMk/>
            <pc:sldMk cId="2591275129" sldId="448"/>
            <ac:spMk id="43" creationId="{8F768B1E-D2F7-CFAF-6DBF-0D324253A353}"/>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7D7DFED-B5F6-4C55-B4F6-805E935F1FA1}" type="doc">
      <dgm:prSet loTypeId="urn:microsoft.com/office/officeart/2005/8/layout/hProcess11" loCatId="process" qsTypeId="urn:microsoft.com/office/officeart/2005/8/quickstyle/simple1" qsCatId="simple" csTypeId="urn:microsoft.com/office/officeart/2005/8/colors/colorful2" csCatId="colorful" phldr="1"/>
      <dgm:spPr/>
      <dgm:t>
        <a:bodyPr/>
        <a:lstStyle/>
        <a:p>
          <a:endParaRPr lang="es-ES"/>
        </a:p>
      </dgm:t>
    </dgm:pt>
    <dgm:pt modelId="{469CF14E-1CA9-4C57-8B18-FE5391570020}">
      <dgm:prSet phldrT="[Texto]" phldr="0"/>
      <dgm:spPr/>
      <dgm:t>
        <a:bodyPr/>
        <a:lstStyle/>
        <a:p>
          <a:r>
            <a:rPr lang="es-ES" dirty="0"/>
            <a:t>Publicación Convocatoria (11 marzo de 2025)</a:t>
          </a:r>
        </a:p>
      </dgm:t>
    </dgm:pt>
    <dgm:pt modelId="{B35E81CF-9B2E-41A9-9158-799FD95E2FD9}" type="parTrans" cxnId="{07C28578-6C61-4F9C-8202-B11F4029D632}">
      <dgm:prSet/>
      <dgm:spPr/>
      <dgm:t>
        <a:bodyPr/>
        <a:lstStyle/>
        <a:p>
          <a:endParaRPr lang="es-ES"/>
        </a:p>
      </dgm:t>
    </dgm:pt>
    <dgm:pt modelId="{D48B788E-EE03-4954-A364-972EA5727532}" type="sibTrans" cxnId="{07C28578-6C61-4F9C-8202-B11F4029D632}">
      <dgm:prSet/>
      <dgm:spPr/>
      <dgm:t>
        <a:bodyPr/>
        <a:lstStyle/>
        <a:p>
          <a:endParaRPr lang="es-ES"/>
        </a:p>
      </dgm:t>
    </dgm:pt>
    <dgm:pt modelId="{1B3EED3F-B693-49C0-B2AF-8CC9D0C67361}">
      <dgm:prSet phldrT="[Texto]" phldr="0"/>
      <dgm:spPr/>
      <dgm:t>
        <a:bodyPr/>
        <a:lstStyle/>
        <a:p>
          <a:r>
            <a:rPr lang="es-ES" dirty="0"/>
            <a:t>Presentación Solicitudes</a:t>
          </a:r>
        </a:p>
      </dgm:t>
    </dgm:pt>
    <dgm:pt modelId="{E859FE7A-BB82-4BBA-8B44-8CC87F0E5DA2}" type="parTrans" cxnId="{17EB14C9-0408-438B-B05A-A9E2C66BDCC9}">
      <dgm:prSet/>
      <dgm:spPr/>
      <dgm:t>
        <a:bodyPr/>
        <a:lstStyle/>
        <a:p>
          <a:endParaRPr lang="es-ES"/>
        </a:p>
      </dgm:t>
    </dgm:pt>
    <dgm:pt modelId="{721FB991-8FB9-404B-B318-2E5F08998E88}" type="sibTrans" cxnId="{17EB14C9-0408-438B-B05A-A9E2C66BDCC9}">
      <dgm:prSet/>
      <dgm:spPr/>
      <dgm:t>
        <a:bodyPr/>
        <a:lstStyle/>
        <a:p>
          <a:endParaRPr lang="es-ES"/>
        </a:p>
      </dgm:t>
    </dgm:pt>
    <dgm:pt modelId="{5E50D270-BBCB-4377-8BCB-A96E940DE898}">
      <dgm:prSet phldrT="[Texto]" phldr="0"/>
      <dgm:spPr/>
      <dgm:t>
        <a:bodyPr/>
        <a:lstStyle/>
        <a:p>
          <a:r>
            <a:rPr lang="es-ES" dirty="0"/>
            <a:t>Fin Plazo Presentación con derecho a Anticipo (10 de abril de 2025)</a:t>
          </a:r>
        </a:p>
      </dgm:t>
    </dgm:pt>
    <dgm:pt modelId="{19F72ACC-6F68-4BE8-AB02-98C85CF15B1B}" type="parTrans" cxnId="{16810404-76C3-4FD8-B648-975E3DCDFFA6}">
      <dgm:prSet/>
      <dgm:spPr/>
      <dgm:t>
        <a:bodyPr/>
        <a:lstStyle/>
        <a:p>
          <a:endParaRPr lang="es-ES"/>
        </a:p>
      </dgm:t>
    </dgm:pt>
    <dgm:pt modelId="{D1277C13-2AB2-4495-BD3B-32DD4CC7FE98}" type="sibTrans" cxnId="{16810404-76C3-4FD8-B648-975E3DCDFFA6}">
      <dgm:prSet/>
      <dgm:spPr/>
      <dgm:t>
        <a:bodyPr/>
        <a:lstStyle/>
        <a:p>
          <a:endParaRPr lang="es-ES"/>
        </a:p>
      </dgm:t>
    </dgm:pt>
    <dgm:pt modelId="{53610A48-7FB8-424A-93AA-EA03E6ACBBB6}">
      <dgm:prSet/>
      <dgm:spPr/>
      <dgm:t>
        <a:bodyPr/>
        <a:lstStyle/>
        <a:p>
          <a:r>
            <a:rPr lang="es-ES" dirty="0"/>
            <a:t>Fin Plazo Presentación Solicitudes (6 mayo de 2025)</a:t>
          </a:r>
        </a:p>
      </dgm:t>
    </dgm:pt>
    <dgm:pt modelId="{DA8475EA-FFA1-40D5-89E6-7727F7171B30}" type="parTrans" cxnId="{1AE59AE1-5194-45AB-9D8A-97A4704A60A7}">
      <dgm:prSet/>
      <dgm:spPr/>
      <dgm:t>
        <a:bodyPr/>
        <a:lstStyle/>
        <a:p>
          <a:endParaRPr lang="es-ES"/>
        </a:p>
      </dgm:t>
    </dgm:pt>
    <dgm:pt modelId="{1A386930-3D03-49FC-87E1-DD1502A62947}" type="sibTrans" cxnId="{1AE59AE1-5194-45AB-9D8A-97A4704A60A7}">
      <dgm:prSet/>
      <dgm:spPr/>
      <dgm:t>
        <a:bodyPr/>
        <a:lstStyle/>
        <a:p>
          <a:endParaRPr lang="es-ES"/>
        </a:p>
      </dgm:t>
    </dgm:pt>
    <dgm:pt modelId="{CEBFD1F5-0F0F-4B40-BEEE-09D359474363}">
      <dgm:prSet/>
      <dgm:spPr/>
      <dgm:t>
        <a:bodyPr/>
        <a:lstStyle/>
        <a:p>
          <a:r>
            <a:rPr lang="es-ES" dirty="0"/>
            <a:t>Inicio Fase de Instrucción del Procedimiento</a:t>
          </a:r>
        </a:p>
      </dgm:t>
    </dgm:pt>
    <dgm:pt modelId="{2F813540-2D96-4EEE-ABA9-F792B62E84A5}" type="parTrans" cxnId="{E9681205-1A93-405D-9D65-B548D6AE8AF9}">
      <dgm:prSet/>
      <dgm:spPr/>
      <dgm:t>
        <a:bodyPr/>
        <a:lstStyle/>
        <a:p>
          <a:endParaRPr lang="es-ES"/>
        </a:p>
      </dgm:t>
    </dgm:pt>
    <dgm:pt modelId="{A8AFDAC3-BBD3-47EA-9A19-C51EF2261DAB}" type="sibTrans" cxnId="{E9681205-1A93-405D-9D65-B548D6AE8AF9}">
      <dgm:prSet/>
      <dgm:spPr/>
      <dgm:t>
        <a:bodyPr/>
        <a:lstStyle/>
        <a:p>
          <a:endParaRPr lang="es-ES"/>
        </a:p>
      </dgm:t>
    </dgm:pt>
    <dgm:pt modelId="{07D0429B-EBE0-46A3-8C20-AC561901DA2B}">
      <dgm:prSet/>
      <dgm:spPr/>
      <dgm:t>
        <a:bodyPr/>
        <a:lstStyle/>
        <a:p>
          <a:r>
            <a:rPr lang="es-ES" dirty="0"/>
            <a:t>Anuncio Listado provisional Solicitudes recibidas (16 junio de 2025)</a:t>
          </a:r>
        </a:p>
      </dgm:t>
    </dgm:pt>
    <dgm:pt modelId="{D2261B7C-D02F-4044-AB6A-5E94FE9A4BDB}" type="parTrans" cxnId="{B7A19318-ADEA-4B12-A209-DE976F7CD39D}">
      <dgm:prSet/>
      <dgm:spPr/>
      <dgm:t>
        <a:bodyPr/>
        <a:lstStyle/>
        <a:p>
          <a:endParaRPr lang="es-ES"/>
        </a:p>
      </dgm:t>
    </dgm:pt>
    <dgm:pt modelId="{DE9ADEAE-BCBB-4C8C-B260-EA312636342C}" type="sibTrans" cxnId="{B7A19318-ADEA-4B12-A209-DE976F7CD39D}">
      <dgm:prSet/>
      <dgm:spPr/>
      <dgm:t>
        <a:bodyPr/>
        <a:lstStyle/>
        <a:p>
          <a:endParaRPr lang="es-ES"/>
        </a:p>
      </dgm:t>
    </dgm:pt>
    <dgm:pt modelId="{897D69BF-1B47-46FB-B3D1-AC3757300710}">
      <dgm:prSet/>
      <dgm:spPr/>
      <dgm:t>
        <a:bodyPr/>
        <a:lstStyle/>
        <a:p>
          <a:r>
            <a:rPr lang="es-ES" dirty="0"/>
            <a:t>10 días Presentación alegaciones y pruebas (30 junio de 2025)</a:t>
          </a:r>
        </a:p>
      </dgm:t>
    </dgm:pt>
    <dgm:pt modelId="{6A22C5F9-6FB2-4A41-9DB6-D7A8E51F345C}" type="parTrans" cxnId="{BDC335E9-9D3D-4D17-A410-2052B494C25F}">
      <dgm:prSet/>
      <dgm:spPr/>
      <dgm:t>
        <a:bodyPr/>
        <a:lstStyle/>
        <a:p>
          <a:endParaRPr lang="es-ES"/>
        </a:p>
      </dgm:t>
    </dgm:pt>
    <dgm:pt modelId="{6EBD05FE-9127-4B6D-AA44-8DF0F094ED24}" type="sibTrans" cxnId="{BDC335E9-9D3D-4D17-A410-2052B494C25F}">
      <dgm:prSet/>
      <dgm:spPr/>
      <dgm:t>
        <a:bodyPr/>
        <a:lstStyle/>
        <a:p>
          <a:endParaRPr lang="es-ES"/>
        </a:p>
      </dgm:t>
    </dgm:pt>
    <dgm:pt modelId="{9428EBE5-D3D3-4CC5-BD11-999EF81479E1}">
      <dgm:prSet/>
      <dgm:spPr/>
      <dgm:t>
        <a:bodyPr/>
        <a:lstStyle/>
        <a:p>
          <a:r>
            <a:rPr lang="es-ES"/>
            <a:t>Análisis de alegaciones y pruebas</a:t>
          </a:r>
          <a:endParaRPr lang="es-ES" dirty="0"/>
        </a:p>
      </dgm:t>
    </dgm:pt>
    <dgm:pt modelId="{2B3C8D66-51E1-4B04-A36C-5AC419BED5EC}" type="parTrans" cxnId="{2243EF6E-C5E5-4178-87AE-9450EF84AC03}">
      <dgm:prSet/>
      <dgm:spPr/>
      <dgm:t>
        <a:bodyPr/>
        <a:lstStyle/>
        <a:p>
          <a:endParaRPr lang="es-ES"/>
        </a:p>
      </dgm:t>
    </dgm:pt>
    <dgm:pt modelId="{D38CE987-7314-4E1D-A0F8-A67F5CFC0474}" type="sibTrans" cxnId="{2243EF6E-C5E5-4178-87AE-9450EF84AC03}">
      <dgm:prSet/>
      <dgm:spPr/>
      <dgm:t>
        <a:bodyPr/>
        <a:lstStyle/>
        <a:p>
          <a:endParaRPr lang="es-ES"/>
        </a:p>
      </dgm:t>
    </dgm:pt>
    <dgm:pt modelId="{C9A32452-CB91-4A5E-B822-39DBF81F7A1A}" type="pres">
      <dgm:prSet presAssocID="{27D7DFED-B5F6-4C55-B4F6-805E935F1FA1}" presName="Name0" presStyleCnt="0">
        <dgm:presLayoutVars>
          <dgm:dir/>
          <dgm:resizeHandles val="exact"/>
        </dgm:presLayoutVars>
      </dgm:prSet>
      <dgm:spPr/>
    </dgm:pt>
    <dgm:pt modelId="{4D4A0A20-2EF1-405D-B79D-B1984C22453A}" type="pres">
      <dgm:prSet presAssocID="{27D7DFED-B5F6-4C55-B4F6-805E935F1FA1}" presName="arrow" presStyleLbl="bgShp" presStyleIdx="0" presStyleCnt="1" custLinFactNeighborX="-101" custLinFactNeighborY="3511"/>
      <dgm:spPr/>
    </dgm:pt>
    <dgm:pt modelId="{E65F246E-B027-43AC-9159-56B11ED89E47}" type="pres">
      <dgm:prSet presAssocID="{27D7DFED-B5F6-4C55-B4F6-805E935F1FA1}" presName="points" presStyleCnt="0"/>
      <dgm:spPr/>
    </dgm:pt>
    <dgm:pt modelId="{EEC005F8-B407-46D0-9752-6CE457F0F850}" type="pres">
      <dgm:prSet presAssocID="{469CF14E-1CA9-4C57-8B18-FE5391570020}" presName="compositeA" presStyleCnt="0"/>
      <dgm:spPr/>
    </dgm:pt>
    <dgm:pt modelId="{4F1C5074-CF65-49AE-9ACE-74326B1AD5B2}" type="pres">
      <dgm:prSet presAssocID="{469CF14E-1CA9-4C57-8B18-FE5391570020}" presName="textA" presStyleLbl="revTx" presStyleIdx="0" presStyleCnt="8">
        <dgm:presLayoutVars>
          <dgm:bulletEnabled val="1"/>
        </dgm:presLayoutVars>
      </dgm:prSet>
      <dgm:spPr/>
    </dgm:pt>
    <dgm:pt modelId="{10A0005F-FBC8-4465-AE65-FF58D3940D4F}" type="pres">
      <dgm:prSet presAssocID="{469CF14E-1CA9-4C57-8B18-FE5391570020}" presName="circleA" presStyleLbl="node1" presStyleIdx="0" presStyleCnt="8"/>
      <dgm:spPr/>
    </dgm:pt>
    <dgm:pt modelId="{FE1446AD-7318-4A24-A343-D5A6130E12C4}" type="pres">
      <dgm:prSet presAssocID="{469CF14E-1CA9-4C57-8B18-FE5391570020}" presName="spaceA" presStyleCnt="0"/>
      <dgm:spPr/>
    </dgm:pt>
    <dgm:pt modelId="{FAE7EEF9-3E4E-4C27-AA81-9E6651C4581A}" type="pres">
      <dgm:prSet presAssocID="{D48B788E-EE03-4954-A364-972EA5727532}" presName="space" presStyleCnt="0"/>
      <dgm:spPr/>
    </dgm:pt>
    <dgm:pt modelId="{5A8E6AB9-4660-4C2A-973F-E8A336E55F7A}" type="pres">
      <dgm:prSet presAssocID="{1B3EED3F-B693-49C0-B2AF-8CC9D0C67361}" presName="compositeB" presStyleCnt="0"/>
      <dgm:spPr/>
    </dgm:pt>
    <dgm:pt modelId="{3D12B205-C580-4CC1-AA9E-396359BEA13C}" type="pres">
      <dgm:prSet presAssocID="{1B3EED3F-B693-49C0-B2AF-8CC9D0C67361}" presName="textB" presStyleLbl="revTx" presStyleIdx="1" presStyleCnt="8">
        <dgm:presLayoutVars>
          <dgm:bulletEnabled val="1"/>
        </dgm:presLayoutVars>
      </dgm:prSet>
      <dgm:spPr/>
    </dgm:pt>
    <dgm:pt modelId="{E367D221-D7A4-42C8-BC41-4CFACB3DB5AD}" type="pres">
      <dgm:prSet presAssocID="{1B3EED3F-B693-49C0-B2AF-8CC9D0C67361}" presName="circleB" presStyleLbl="node1" presStyleIdx="1" presStyleCnt="8"/>
      <dgm:spPr/>
    </dgm:pt>
    <dgm:pt modelId="{5CA3B945-889A-404F-B61C-EAD407784EB7}" type="pres">
      <dgm:prSet presAssocID="{1B3EED3F-B693-49C0-B2AF-8CC9D0C67361}" presName="spaceB" presStyleCnt="0"/>
      <dgm:spPr/>
    </dgm:pt>
    <dgm:pt modelId="{F6F3F1BD-67E2-4161-8029-D87ACE8442B0}" type="pres">
      <dgm:prSet presAssocID="{721FB991-8FB9-404B-B318-2E5F08998E88}" presName="space" presStyleCnt="0"/>
      <dgm:spPr/>
    </dgm:pt>
    <dgm:pt modelId="{3CAB3071-31E8-43FF-AA8B-BFB8E67CEA36}" type="pres">
      <dgm:prSet presAssocID="{5E50D270-BBCB-4377-8BCB-A96E940DE898}" presName="compositeA" presStyleCnt="0"/>
      <dgm:spPr/>
    </dgm:pt>
    <dgm:pt modelId="{0D1EB314-9AE8-49EF-85DA-867ADB454BD5}" type="pres">
      <dgm:prSet presAssocID="{5E50D270-BBCB-4377-8BCB-A96E940DE898}" presName="textA" presStyleLbl="revTx" presStyleIdx="2" presStyleCnt="8">
        <dgm:presLayoutVars>
          <dgm:bulletEnabled val="1"/>
        </dgm:presLayoutVars>
      </dgm:prSet>
      <dgm:spPr/>
    </dgm:pt>
    <dgm:pt modelId="{550BB478-849D-4AAA-9936-21E1B80AE896}" type="pres">
      <dgm:prSet presAssocID="{5E50D270-BBCB-4377-8BCB-A96E940DE898}" presName="circleA" presStyleLbl="node1" presStyleIdx="2" presStyleCnt="8"/>
      <dgm:spPr/>
    </dgm:pt>
    <dgm:pt modelId="{4735C178-B28D-4685-B295-54B63F94E818}" type="pres">
      <dgm:prSet presAssocID="{5E50D270-BBCB-4377-8BCB-A96E940DE898}" presName="spaceA" presStyleCnt="0"/>
      <dgm:spPr/>
    </dgm:pt>
    <dgm:pt modelId="{719B1745-591A-40EE-B0EA-289DEF3F8A85}" type="pres">
      <dgm:prSet presAssocID="{D1277C13-2AB2-4495-BD3B-32DD4CC7FE98}" presName="space" presStyleCnt="0"/>
      <dgm:spPr/>
    </dgm:pt>
    <dgm:pt modelId="{6464056E-EB51-4662-A71C-0A3816FC65FE}" type="pres">
      <dgm:prSet presAssocID="{53610A48-7FB8-424A-93AA-EA03E6ACBBB6}" presName="compositeB" presStyleCnt="0"/>
      <dgm:spPr/>
    </dgm:pt>
    <dgm:pt modelId="{748D04B6-EDA7-4E4A-BCBD-C43DA7C8E619}" type="pres">
      <dgm:prSet presAssocID="{53610A48-7FB8-424A-93AA-EA03E6ACBBB6}" presName="textB" presStyleLbl="revTx" presStyleIdx="3" presStyleCnt="8">
        <dgm:presLayoutVars>
          <dgm:bulletEnabled val="1"/>
        </dgm:presLayoutVars>
      </dgm:prSet>
      <dgm:spPr/>
    </dgm:pt>
    <dgm:pt modelId="{5442491F-6A72-437D-AFF8-9DD165B9A4E9}" type="pres">
      <dgm:prSet presAssocID="{53610A48-7FB8-424A-93AA-EA03E6ACBBB6}" presName="circleB" presStyleLbl="node1" presStyleIdx="3" presStyleCnt="8"/>
      <dgm:spPr/>
    </dgm:pt>
    <dgm:pt modelId="{064C6FA6-CEDB-4A48-91C5-C60BD4C639D6}" type="pres">
      <dgm:prSet presAssocID="{53610A48-7FB8-424A-93AA-EA03E6ACBBB6}" presName="spaceB" presStyleCnt="0"/>
      <dgm:spPr/>
    </dgm:pt>
    <dgm:pt modelId="{9FD4899B-3C8E-44F4-9D8E-FC1E796B1BC0}" type="pres">
      <dgm:prSet presAssocID="{1A386930-3D03-49FC-87E1-DD1502A62947}" presName="space" presStyleCnt="0"/>
      <dgm:spPr/>
    </dgm:pt>
    <dgm:pt modelId="{FBB27DE2-1F47-475F-989E-63F25E2BC237}" type="pres">
      <dgm:prSet presAssocID="{CEBFD1F5-0F0F-4B40-BEEE-09D359474363}" presName="compositeA" presStyleCnt="0"/>
      <dgm:spPr/>
    </dgm:pt>
    <dgm:pt modelId="{092EFDFF-7B0B-4B0B-95D1-5D3E7D7CA324}" type="pres">
      <dgm:prSet presAssocID="{CEBFD1F5-0F0F-4B40-BEEE-09D359474363}" presName="textA" presStyleLbl="revTx" presStyleIdx="4" presStyleCnt="8">
        <dgm:presLayoutVars>
          <dgm:bulletEnabled val="1"/>
        </dgm:presLayoutVars>
      </dgm:prSet>
      <dgm:spPr/>
    </dgm:pt>
    <dgm:pt modelId="{C9AAA5E3-2B92-4636-906D-DA822B99108A}" type="pres">
      <dgm:prSet presAssocID="{CEBFD1F5-0F0F-4B40-BEEE-09D359474363}" presName="circleA" presStyleLbl="node1" presStyleIdx="4" presStyleCnt="8"/>
      <dgm:spPr/>
    </dgm:pt>
    <dgm:pt modelId="{375D7E52-BF95-4134-AA92-9B02BFD444F4}" type="pres">
      <dgm:prSet presAssocID="{CEBFD1F5-0F0F-4B40-BEEE-09D359474363}" presName="spaceA" presStyleCnt="0"/>
      <dgm:spPr/>
    </dgm:pt>
    <dgm:pt modelId="{39C9F042-279F-40A9-9744-DB016AFDFBA8}" type="pres">
      <dgm:prSet presAssocID="{A8AFDAC3-BBD3-47EA-9A19-C51EF2261DAB}" presName="space" presStyleCnt="0"/>
      <dgm:spPr/>
    </dgm:pt>
    <dgm:pt modelId="{CF8FDCD9-B995-4E39-868E-8E70FD88741C}" type="pres">
      <dgm:prSet presAssocID="{07D0429B-EBE0-46A3-8C20-AC561901DA2B}" presName="compositeB" presStyleCnt="0"/>
      <dgm:spPr/>
    </dgm:pt>
    <dgm:pt modelId="{6FAF1D13-3E46-483D-A22B-54033D62E7FA}" type="pres">
      <dgm:prSet presAssocID="{07D0429B-EBE0-46A3-8C20-AC561901DA2B}" presName="textB" presStyleLbl="revTx" presStyleIdx="5" presStyleCnt="8">
        <dgm:presLayoutVars>
          <dgm:bulletEnabled val="1"/>
        </dgm:presLayoutVars>
      </dgm:prSet>
      <dgm:spPr/>
    </dgm:pt>
    <dgm:pt modelId="{11848B4D-C97C-4FE0-877D-1FE2E945C248}" type="pres">
      <dgm:prSet presAssocID="{07D0429B-EBE0-46A3-8C20-AC561901DA2B}" presName="circleB" presStyleLbl="node1" presStyleIdx="5" presStyleCnt="8"/>
      <dgm:spPr/>
    </dgm:pt>
    <dgm:pt modelId="{A9C26F86-6341-4033-9B6A-0E8295B30092}" type="pres">
      <dgm:prSet presAssocID="{07D0429B-EBE0-46A3-8C20-AC561901DA2B}" presName="spaceB" presStyleCnt="0"/>
      <dgm:spPr/>
    </dgm:pt>
    <dgm:pt modelId="{1E6E2C62-750D-4412-9B56-4B864E71C85E}" type="pres">
      <dgm:prSet presAssocID="{DE9ADEAE-BCBB-4C8C-B260-EA312636342C}" presName="space" presStyleCnt="0"/>
      <dgm:spPr/>
    </dgm:pt>
    <dgm:pt modelId="{E3B48597-79AC-4C32-9F1A-515B2B0B0A13}" type="pres">
      <dgm:prSet presAssocID="{897D69BF-1B47-46FB-B3D1-AC3757300710}" presName="compositeA" presStyleCnt="0"/>
      <dgm:spPr/>
    </dgm:pt>
    <dgm:pt modelId="{8F8C0AA6-139D-4FBD-89F9-1CE5B9047D01}" type="pres">
      <dgm:prSet presAssocID="{897D69BF-1B47-46FB-B3D1-AC3757300710}" presName="textA" presStyleLbl="revTx" presStyleIdx="6" presStyleCnt="8">
        <dgm:presLayoutVars>
          <dgm:bulletEnabled val="1"/>
        </dgm:presLayoutVars>
      </dgm:prSet>
      <dgm:spPr/>
    </dgm:pt>
    <dgm:pt modelId="{A7CC091A-473A-4C96-8181-D8FE4721A0CE}" type="pres">
      <dgm:prSet presAssocID="{897D69BF-1B47-46FB-B3D1-AC3757300710}" presName="circleA" presStyleLbl="node1" presStyleIdx="6" presStyleCnt="8"/>
      <dgm:spPr/>
    </dgm:pt>
    <dgm:pt modelId="{DAC7F478-4DCC-4B2E-A978-31BDE87BFD1C}" type="pres">
      <dgm:prSet presAssocID="{897D69BF-1B47-46FB-B3D1-AC3757300710}" presName="spaceA" presStyleCnt="0"/>
      <dgm:spPr/>
    </dgm:pt>
    <dgm:pt modelId="{52518E81-D05D-4E26-85EC-C0CF7A4F162E}" type="pres">
      <dgm:prSet presAssocID="{6EBD05FE-9127-4B6D-AA44-8DF0F094ED24}" presName="space" presStyleCnt="0"/>
      <dgm:spPr/>
    </dgm:pt>
    <dgm:pt modelId="{740D0BC8-FBAE-4CEA-9EBE-F40017C1E7F0}" type="pres">
      <dgm:prSet presAssocID="{9428EBE5-D3D3-4CC5-BD11-999EF81479E1}" presName="compositeB" presStyleCnt="0"/>
      <dgm:spPr/>
    </dgm:pt>
    <dgm:pt modelId="{D188030E-D198-434A-B876-C2E88A7D4427}" type="pres">
      <dgm:prSet presAssocID="{9428EBE5-D3D3-4CC5-BD11-999EF81479E1}" presName="textB" presStyleLbl="revTx" presStyleIdx="7" presStyleCnt="8">
        <dgm:presLayoutVars>
          <dgm:bulletEnabled val="1"/>
        </dgm:presLayoutVars>
      </dgm:prSet>
      <dgm:spPr/>
    </dgm:pt>
    <dgm:pt modelId="{0490F152-E7D8-45B9-9D45-E7C412C88A66}" type="pres">
      <dgm:prSet presAssocID="{9428EBE5-D3D3-4CC5-BD11-999EF81479E1}" presName="circleB" presStyleLbl="node1" presStyleIdx="7" presStyleCnt="8"/>
      <dgm:spPr/>
    </dgm:pt>
    <dgm:pt modelId="{AED08DD1-E73C-4F7F-95FB-3ABE40C69A93}" type="pres">
      <dgm:prSet presAssocID="{9428EBE5-D3D3-4CC5-BD11-999EF81479E1}" presName="spaceB" presStyleCnt="0"/>
      <dgm:spPr/>
    </dgm:pt>
  </dgm:ptLst>
  <dgm:cxnLst>
    <dgm:cxn modelId="{16810404-76C3-4FD8-B648-975E3DCDFFA6}" srcId="{27D7DFED-B5F6-4C55-B4F6-805E935F1FA1}" destId="{5E50D270-BBCB-4377-8BCB-A96E940DE898}" srcOrd="2" destOrd="0" parTransId="{19F72ACC-6F68-4BE8-AB02-98C85CF15B1B}" sibTransId="{D1277C13-2AB2-4495-BD3B-32DD4CC7FE98}"/>
    <dgm:cxn modelId="{E9681205-1A93-405D-9D65-B548D6AE8AF9}" srcId="{27D7DFED-B5F6-4C55-B4F6-805E935F1FA1}" destId="{CEBFD1F5-0F0F-4B40-BEEE-09D359474363}" srcOrd="4" destOrd="0" parTransId="{2F813540-2D96-4EEE-ABA9-F792B62E84A5}" sibTransId="{A8AFDAC3-BBD3-47EA-9A19-C51EF2261DAB}"/>
    <dgm:cxn modelId="{15AF250B-488D-4767-BF31-0FC00034E797}" type="presOf" srcId="{469CF14E-1CA9-4C57-8B18-FE5391570020}" destId="{4F1C5074-CF65-49AE-9ACE-74326B1AD5B2}" srcOrd="0" destOrd="0" presId="urn:microsoft.com/office/officeart/2005/8/layout/hProcess11"/>
    <dgm:cxn modelId="{B7A19318-ADEA-4B12-A209-DE976F7CD39D}" srcId="{27D7DFED-B5F6-4C55-B4F6-805E935F1FA1}" destId="{07D0429B-EBE0-46A3-8C20-AC561901DA2B}" srcOrd="5" destOrd="0" parTransId="{D2261B7C-D02F-4044-AB6A-5E94FE9A4BDB}" sibTransId="{DE9ADEAE-BCBB-4C8C-B260-EA312636342C}"/>
    <dgm:cxn modelId="{2D4F9E25-BBCB-4D00-B0EC-AA5D2590120B}" type="presOf" srcId="{5E50D270-BBCB-4377-8BCB-A96E940DE898}" destId="{0D1EB314-9AE8-49EF-85DA-867ADB454BD5}" srcOrd="0" destOrd="0" presId="urn:microsoft.com/office/officeart/2005/8/layout/hProcess11"/>
    <dgm:cxn modelId="{E9DA2A38-9971-4E24-B6C9-392487CDA863}" type="presOf" srcId="{53610A48-7FB8-424A-93AA-EA03E6ACBBB6}" destId="{748D04B6-EDA7-4E4A-BCBD-C43DA7C8E619}" srcOrd="0" destOrd="0" presId="urn:microsoft.com/office/officeart/2005/8/layout/hProcess11"/>
    <dgm:cxn modelId="{89D8A93F-A5A4-42BA-AD2D-2DB64B9D15F9}" type="presOf" srcId="{27D7DFED-B5F6-4C55-B4F6-805E935F1FA1}" destId="{C9A32452-CB91-4A5E-B822-39DBF81F7A1A}" srcOrd="0" destOrd="0" presId="urn:microsoft.com/office/officeart/2005/8/layout/hProcess11"/>
    <dgm:cxn modelId="{2243EF6E-C5E5-4178-87AE-9450EF84AC03}" srcId="{27D7DFED-B5F6-4C55-B4F6-805E935F1FA1}" destId="{9428EBE5-D3D3-4CC5-BD11-999EF81479E1}" srcOrd="7" destOrd="0" parTransId="{2B3C8D66-51E1-4B04-A36C-5AC419BED5EC}" sibTransId="{D38CE987-7314-4E1D-A0F8-A67F5CFC0474}"/>
    <dgm:cxn modelId="{9601E64F-5778-4C88-9FBD-5A195F8E3B0B}" type="presOf" srcId="{07D0429B-EBE0-46A3-8C20-AC561901DA2B}" destId="{6FAF1D13-3E46-483D-A22B-54033D62E7FA}" srcOrd="0" destOrd="0" presId="urn:microsoft.com/office/officeart/2005/8/layout/hProcess11"/>
    <dgm:cxn modelId="{07C28578-6C61-4F9C-8202-B11F4029D632}" srcId="{27D7DFED-B5F6-4C55-B4F6-805E935F1FA1}" destId="{469CF14E-1CA9-4C57-8B18-FE5391570020}" srcOrd="0" destOrd="0" parTransId="{B35E81CF-9B2E-41A9-9158-799FD95E2FD9}" sibTransId="{D48B788E-EE03-4954-A364-972EA5727532}"/>
    <dgm:cxn modelId="{8B75A588-27E9-4160-BC1A-EB6902C9F103}" type="presOf" srcId="{1B3EED3F-B693-49C0-B2AF-8CC9D0C67361}" destId="{3D12B205-C580-4CC1-AA9E-396359BEA13C}" srcOrd="0" destOrd="0" presId="urn:microsoft.com/office/officeart/2005/8/layout/hProcess11"/>
    <dgm:cxn modelId="{3D3C05A6-A960-4DFE-B6F2-1000733C929E}" type="presOf" srcId="{897D69BF-1B47-46FB-B3D1-AC3757300710}" destId="{8F8C0AA6-139D-4FBD-89F9-1CE5B9047D01}" srcOrd="0" destOrd="0" presId="urn:microsoft.com/office/officeart/2005/8/layout/hProcess11"/>
    <dgm:cxn modelId="{37965FB1-178A-41B6-AD8A-763629ACA263}" type="presOf" srcId="{CEBFD1F5-0F0F-4B40-BEEE-09D359474363}" destId="{092EFDFF-7B0B-4B0B-95D1-5D3E7D7CA324}" srcOrd="0" destOrd="0" presId="urn:microsoft.com/office/officeart/2005/8/layout/hProcess11"/>
    <dgm:cxn modelId="{17EB14C9-0408-438B-B05A-A9E2C66BDCC9}" srcId="{27D7DFED-B5F6-4C55-B4F6-805E935F1FA1}" destId="{1B3EED3F-B693-49C0-B2AF-8CC9D0C67361}" srcOrd="1" destOrd="0" parTransId="{E859FE7A-BB82-4BBA-8B44-8CC87F0E5DA2}" sibTransId="{721FB991-8FB9-404B-B318-2E5F08998E88}"/>
    <dgm:cxn modelId="{EBB244DD-B524-48E7-885D-96E5F0F2CD54}" type="presOf" srcId="{9428EBE5-D3D3-4CC5-BD11-999EF81479E1}" destId="{D188030E-D198-434A-B876-C2E88A7D4427}" srcOrd="0" destOrd="0" presId="urn:microsoft.com/office/officeart/2005/8/layout/hProcess11"/>
    <dgm:cxn modelId="{1AE59AE1-5194-45AB-9D8A-97A4704A60A7}" srcId="{27D7DFED-B5F6-4C55-B4F6-805E935F1FA1}" destId="{53610A48-7FB8-424A-93AA-EA03E6ACBBB6}" srcOrd="3" destOrd="0" parTransId="{DA8475EA-FFA1-40D5-89E6-7727F7171B30}" sibTransId="{1A386930-3D03-49FC-87E1-DD1502A62947}"/>
    <dgm:cxn modelId="{BDC335E9-9D3D-4D17-A410-2052B494C25F}" srcId="{27D7DFED-B5F6-4C55-B4F6-805E935F1FA1}" destId="{897D69BF-1B47-46FB-B3D1-AC3757300710}" srcOrd="6" destOrd="0" parTransId="{6A22C5F9-6FB2-4A41-9DB6-D7A8E51F345C}" sibTransId="{6EBD05FE-9127-4B6D-AA44-8DF0F094ED24}"/>
    <dgm:cxn modelId="{AC0BCF62-482B-4EC9-AB3D-BABBE534583B}" type="presParOf" srcId="{C9A32452-CB91-4A5E-B822-39DBF81F7A1A}" destId="{4D4A0A20-2EF1-405D-B79D-B1984C22453A}" srcOrd="0" destOrd="0" presId="urn:microsoft.com/office/officeart/2005/8/layout/hProcess11"/>
    <dgm:cxn modelId="{DBE1CBA9-9EB8-4985-9C98-6164BBD673BD}" type="presParOf" srcId="{C9A32452-CB91-4A5E-B822-39DBF81F7A1A}" destId="{E65F246E-B027-43AC-9159-56B11ED89E47}" srcOrd="1" destOrd="0" presId="urn:microsoft.com/office/officeart/2005/8/layout/hProcess11"/>
    <dgm:cxn modelId="{101530C3-9F86-49DF-88B7-FD6B0502CDD3}" type="presParOf" srcId="{E65F246E-B027-43AC-9159-56B11ED89E47}" destId="{EEC005F8-B407-46D0-9752-6CE457F0F850}" srcOrd="0" destOrd="0" presId="urn:microsoft.com/office/officeart/2005/8/layout/hProcess11"/>
    <dgm:cxn modelId="{F2E770BB-1738-4C0C-B373-F7C926FD88BB}" type="presParOf" srcId="{EEC005F8-B407-46D0-9752-6CE457F0F850}" destId="{4F1C5074-CF65-49AE-9ACE-74326B1AD5B2}" srcOrd="0" destOrd="0" presId="urn:microsoft.com/office/officeart/2005/8/layout/hProcess11"/>
    <dgm:cxn modelId="{74A3A6C2-6AC4-432F-BC86-70984EB9CA07}" type="presParOf" srcId="{EEC005F8-B407-46D0-9752-6CE457F0F850}" destId="{10A0005F-FBC8-4465-AE65-FF58D3940D4F}" srcOrd="1" destOrd="0" presId="urn:microsoft.com/office/officeart/2005/8/layout/hProcess11"/>
    <dgm:cxn modelId="{21FA893F-FDC4-4074-BAEF-948725850852}" type="presParOf" srcId="{EEC005F8-B407-46D0-9752-6CE457F0F850}" destId="{FE1446AD-7318-4A24-A343-D5A6130E12C4}" srcOrd="2" destOrd="0" presId="urn:microsoft.com/office/officeart/2005/8/layout/hProcess11"/>
    <dgm:cxn modelId="{F70FF3FF-E8DB-476F-90DC-9744DC83AF37}" type="presParOf" srcId="{E65F246E-B027-43AC-9159-56B11ED89E47}" destId="{FAE7EEF9-3E4E-4C27-AA81-9E6651C4581A}" srcOrd="1" destOrd="0" presId="urn:microsoft.com/office/officeart/2005/8/layout/hProcess11"/>
    <dgm:cxn modelId="{7CF61C1E-A68C-4447-943D-C55EE7F6E303}" type="presParOf" srcId="{E65F246E-B027-43AC-9159-56B11ED89E47}" destId="{5A8E6AB9-4660-4C2A-973F-E8A336E55F7A}" srcOrd="2" destOrd="0" presId="urn:microsoft.com/office/officeart/2005/8/layout/hProcess11"/>
    <dgm:cxn modelId="{D45068F4-2AA4-4302-8E65-B93C856FF8CC}" type="presParOf" srcId="{5A8E6AB9-4660-4C2A-973F-E8A336E55F7A}" destId="{3D12B205-C580-4CC1-AA9E-396359BEA13C}" srcOrd="0" destOrd="0" presId="urn:microsoft.com/office/officeart/2005/8/layout/hProcess11"/>
    <dgm:cxn modelId="{70C1393D-D7CF-47F6-B311-BA2FC6058EDD}" type="presParOf" srcId="{5A8E6AB9-4660-4C2A-973F-E8A336E55F7A}" destId="{E367D221-D7A4-42C8-BC41-4CFACB3DB5AD}" srcOrd="1" destOrd="0" presId="urn:microsoft.com/office/officeart/2005/8/layout/hProcess11"/>
    <dgm:cxn modelId="{57B893D8-923E-4CEF-A25F-FD89D7C41DFC}" type="presParOf" srcId="{5A8E6AB9-4660-4C2A-973F-E8A336E55F7A}" destId="{5CA3B945-889A-404F-B61C-EAD407784EB7}" srcOrd="2" destOrd="0" presId="urn:microsoft.com/office/officeart/2005/8/layout/hProcess11"/>
    <dgm:cxn modelId="{FB6BAF8F-FD7F-4214-AD5A-5DC951156D8D}" type="presParOf" srcId="{E65F246E-B027-43AC-9159-56B11ED89E47}" destId="{F6F3F1BD-67E2-4161-8029-D87ACE8442B0}" srcOrd="3" destOrd="0" presId="urn:microsoft.com/office/officeart/2005/8/layout/hProcess11"/>
    <dgm:cxn modelId="{7660B47A-FE2C-4E57-8085-24A1050BD009}" type="presParOf" srcId="{E65F246E-B027-43AC-9159-56B11ED89E47}" destId="{3CAB3071-31E8-43FF-AA8B-BFB8E67CEA36}" srcOrd="4" destOrd="0" presId="urn:microsoft.com/office/officeart/2005/8/layout/hProcess11"/>
    <dgm:cxn modelId="{A80A1617-491B-4C91-9F0C-0ECB9134B19A}" type="presParOf" srcId="{3CAB3071-31E8-43FF-AA8B-BFB8E67CEA36}" destId="{0D1EB314-9AE8-49EF-85DA-867ADB454BD5}" srcOrd="0" destOrd="0" presId="urn:microsoft.com/office/officeart/2005/8/layout/hProcess11"/>
    <dgm:cxn modelId="{CFDE67E2-68EA-41B7-B2D2-5FC577E07D09}" type="presParOf" srcId="{3CAB3071-31E8-43FF-AA8B-BFB8E67CEA36}" destId="{550BB478-849D-4AAA-9936-21E1B80AE896}" srcOrd="1" destOrd="0" presId="urn:microsoft.com/office/officeart/2005/8/layout/hProcess11"/>
    <dgm:cxn modelId="{86CCFBBA-B59B-4EF4-BA2E-90E970D1D1B5}" type="presParOf" srcId="{3CAB3071-31E8-43FF-AA8B-BFB8E67CEA36}" destId="{4735C178-B28D-4685-B295-54B63F94E818}" srcOrd="2" destOrd="0" presId="urn:microsoft.com/office/officeart/2005/8/layout/hProcess11"/>
    <dgm:cxn modelId="{BC597495-7BFE-409A-B1B5-35C612A21DFF}" type="presParOf" srcId="{E65F246E-B027-43AC-9159-56B11ED89E47}" destId="{719B1745-591A-40EE-B0EA-289DEF3F8A85}" srcOrd="5" destOrd="0" presId="urn:microsoft.com/office/officeart/2005/8/layout/hProcess11"/>
    <dgm:cxn modelId="{412C52DA-AB55-4B74-A16B-69CC7089C276}" type="presParOf" srcId="{E65F246E-B027-43AC-9159-56B11ED89E47}" destId="{6464056E-EB51-4662-A71C-0A3816FC65FE}" srcOrd="6" destOrd="0" presId="urn:microsoft.com/office/officeart/2005/8/layout/hProcess11"/>
    <dgm:cxn modelId="{1F771B12-470B-4F74-89F1-548FEB62781C}" type="presParOf" srcId="{6464056E-EB51-4662-A71C-0A3816FC65FE}" destId="{748D04B6-EDA7-4E4A-BCBD-C43DA7C8E619}" srcOrd="0" destOrd="0" presId="urn:microsoft.com/office/officeart/2005/8/layout/hProcess11"/>
    <dgm:cxn modelId="{634329FC-4D43-41A6-9817-2E0DE9696DB3}" type="presParOf" srcId="{6464056E-EB51-4662-A71C-0A3816FC65FE}" destId="{5442491F-6A72-437D-AFF8-9DD165B9A4E9}" srcOrd="1" destOrd="0" presId="urn:microsoft.com/office/officeart/2005/8/layout/hProcess11"/>
    <dgm:cxn modelId="{E6445806-F010-4E30-A84D-0A89EF81DEA6}" type="presParOf" srcId="{6464056E-EB51-4662-A71C-0A3816FC65FE}" destId="{064C6FA6-CEDB-4A48-91C5-C60BD4C639D6}" srcOrd="2" destOrd="0" presId="urn:microsoft.com/office/officeart/2005/8/layout/hProcess11"/>
    <dgm:cxn modelId="{52EA107A-14E2-49A4-8F9B-BB7CADB2A281}" type="presParOf" srcId="{E65F246E-B027-43AC-9159-56B11ED89E47}" destId="{9FD4899B-3C8E-44F4-9D8E-FC1E796B1BC0}" srcOrd="7" destOrd="0" presId="urn:microsoft.com/office/officeart/2005/8/layout/hProcess11"/>
    <dgm:cxn modelId="{DC055CE2-B6CC-4AAA-B3BF-3B77A533EA23}" type="presParOf" srcId="{E65F246E-B027-43AC-9159-56B11ED89E47}" destId="{FBB27DE2-1F47-475F-989E-63F25E2BC237}" srcOrd="8" destOrd="0" presId="urn:microsoft.com/office/officeart/2005/8/layout/hProcess11"/>
    <dgm:cxn modelId="{C7123FC8-3122-463B-B637-B7AFAE097B96}" type="presParOf" srcId="{FBB27DE2-1F47-475F-989E-63F25E2BC237}" destId="{092EFDFF-7B0B-4B0B-95D1-5D3E7D7CA324}" srcOrd="0" destOrd="0" presId="urn:microsoft.com/office/officeart/2005/8/layout/hProcess11"/>
    <dgm:cxn modelId="{D16A87EE-BE75-47BE-BCDE-240BA54F7E1B}" type="presParOf" srcId="{FBB27DE2-1F47-475F-989E-63F25E2BC237}" destId="{C9AAA5E3-2B92-4636-906D-DA822B99108A}" srcOrd="1" destOrd="0" presId="urn:microsoft.com/office/officeart/2005/8/layout/hProcess11"/>
    <dgm:cxn modelId="{4FD0EDFF-ED30-473E-981D-26DC63EA5208}" type="presParOf" srcId="{FBB27DE2-1F47-475F-989E-63F25E2BC237}" destId="{375D7E52-BF95-4134-AA92-9B02BFD444F4}" srcOrd="2" destOrd="0" presId="urn:microsoft.com/office/officeart/2005/8/layout/hProcess11"/>
    <dgm:cxn modelId="{B8ED5AFB-6C78-4BE6-9418-20C84ACA3121}" type="presParOf" srcId="{E65F246E-B027-43AC-9159-56B11ED89E47}" destId="{39C9F042-279F-40A9-9744-DB016AFDFBA8}" srcOrd="9" destOrd="0" presId="urn:microsoft.com/office/officeart/2005/8/layout/hProcess11"/>
    <dgm:cxn modelId="{5D23896C-4F08-446D-873B-2748131DC1E9}" type="presParOf" srcId="{E65F246E-B027-43AC-9159-56B11ED89E47}" destId="{CF8FDCD9-B995-4E39-868E-8E70FD88741C}" srcOrd="10" destOrd="0" presId="urn:microsoft.com/office/officeart/2005/8/layout/hProcess11"/>
    <dgm:cxn modelId="{67F2A9F2-2AC9-4E86-8AEF-8DDAC4B80460}" type="presParOf" srcId="{CF8FDCD9-B995-4E39-868E-8E70FD88741C}" destId="{6FAF1D13-3E46-483D-A22B-54033D62E7FA}" srcOrd="0" destOrd="0" presId="urn:microsoft.com/office/officeart/2005/8/layout/hProcess11"/>
    <dgm:cxn modelId="{81FB5A4B-8004-4F5B-94F7-43176BA776F5}" type="presParOf" srcId="{CF8FDCD9-B995-4E39-868E-8E70FD88741C}" destId="{11848B4D-C97C-4FE0-877D-1FE2E945C248}" srcOrd="1" destOrd="0" presId="urn:microsoft.com/office/officeart/2005/8/layout/hProcess11"/>
    <dgm:cxn modelId="{87130C2B-84F0-4835-A148-38375BE66894}" type="presParOf" srcId="{CF8FDCD9-B995-4E39-868E-8E70FD88741C}" destId="{A9C26F86-6341-4033-9B6A-0E8295B30092}" srcOrd="2" destOrd="0" presId="urn:microsoft.com/office/officeart/2005/8/layout/hProcess11"/>
    <dgm:cxn modelId="{249A1E58-61E5-47F4-9F1B-39791AB8101E}" type="presParOf" srcId="{E65F246E-B027-43AC-9159-56B11ED89E47}" destId="{1E6E2C62-750D-4412-9B56-4B864E71C85E}" srcOrd="11" destOrd="0" presId="urn:microsoft.com/office/officeart/2005/8/layout/hProcess11"/>
    <dgm:cxn modelId="{CCE54DC4-61F0-4284-87B3-98B62C2CA9C7}" type="presParOf" srcId="{E65F246E-B027-43AC-9159-56B11ED89E47}" destId="{E3B48597-79AC-4C32-9F1A-515B2B0B0A13}" srcOrd="12" destOrd="0" presId="urn:microsoft.com/office/officeart/2005/8/layout/hProcess11"/>
    <dgm:cxn modelId="{DE24A24F-1B4B-4D23-9A88-DCE017B0F5A9}" type="presParOf" srcId="{E3B48597-79AC-4C32-9F1A-515B2B0B0A13}" destId="{8F8C0AA6-139D-4FBD-89F9-1CE5B9047D01}" srcOrd="0" destOrd="0" presId="urn:microsoft.com/office/officeart/2005/8/layout/hProcess11"/>
    <dgm:cxn modelId="{085DD52F-515E-4842-9C09-624E931E4E7D}" type="presParOf" srcId="{E3B48597-79AC-4C32-9F1A-515B2B0B0A13}" destId="{A7CC091A-473A-4C96-8181-D8FE4721A0CE}" srcOrd="1" destOrd="0" presId="urn:microsoft.com/office/officeart/2005/8/layout/hProcess11"/>
    <dgm:cxn modelId="{48276386-1DE3-497B-AC54-A91A89F97CF5}" type="presParOf" srcId="{E3B48597-79AC-4C32-9F1A-515B2B0B0A13}" destId="{DAC7F478-4DCC-4B2E-A978-31BDE87BFD1C}" srcOrd="2" destOrd="0" presId="urn:microsoft.com/office/officeart/2005/8/layout/hProcess11"/>
    <dgm:cxn modelId="{2F32CD52-788B-4D66-92C4-DD0F4894254C}" type="presParOf" srcId="{E65F246E-B027-43AC-9159-56B11ED89E47}" destId="{52518E81-D05D-4E26-85EC-C0CF7A4F162E}" srcOrd="13" destOrd="0" presId="urn:microsoft.com/office/officeart/2005/8/layout/hProcess11"/>
    <dgm:cxn modelId="{93D1CD04-FF83-4238-9E89-4576926C4B36}" type="presParOf" srcId="{E65F246E-B027-43AC-9159-56B11ED89E47}" destId="{740D0BC8-FBAE-4CEA-9EBE-F40017C1E7F0}" srcOrd="14" destOrd="0" presId="urn:microsoft.com/office/officeart/2005/8/layout/hProcess11"/>
    <dgm:cxn modelId="{1E2B4BCC-D523-4107-880E-BEEC7078C452}" type="presParOf" srcId="{740D0BC8-FBAE-4CEA-9EBE-F40017C1E7F0}" destId="{D188030E-D198-434A-B876-C2E88A7D4427}" srcOrd="0" destOrd="0" presId="urn:microsoft.com/office/officeart/2005/8/layout/hProcess11"/>
    <dgm:cxn modelId="{C47EA391-08D1-4D95-9CA8-04749C7FDE08}" type="presParOf" srcId="{740D0BC8-FBAE-4CEA-9EBE-F40017C1E7F0}" destId="{0490F152-E7D8-45B9-9D45-E7C412C88A66}" srcOrd="1" destOrd="0" presId="urn:microsoft.com/office/officeart/2005/8/layout/hProcess11"/>
    <dgm:cxn modelId="{CD1673D0-8FE7-43F6-9EB2-EF4ED2C22B79}" type="presParOf" srcId="{740D0BC8-FBAE-4CEA-9EBE-F40017C1E7F0}" destId="{AED08DD1-E73C-4F7F-95FB-3ABE40C69A93}"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7D7DFED-B5F6-4C55-B4F6-805E935F1FA1}" type="doc">
      <dgm:prSet loTypeId="urn:microsoft.com/office/officeart/2005/8/layout/hProcess11" loCatId="process" qsTypeId="urn:microsoft.com/office/officeart/2005/8/quickstyle/simple1" qsCatId="simple" csTypeId="urn:microsoft.com/office/officeart/2005/8/colors/colorful5" csCatId="colorful" phldr="1"/>
      <dgm:spPr/>
      <dgm:t>
        <a:bodyPr/>
        <a:lstStyle/>
        <a:p>
          <a:endParaRPr lang="es-ES"/>
        </a:p>
      </dgm:t>
    </dgm:pt>
    <dgm:pt modelId="{BF2EF060-6AEF-486A-89E6-08D7FC87E6B0}">
      <dgm:prSet phldrT="[Texto]" phldr="0"/>
      <dgm:spPr/>
      <dgm:t>
        <a:bodyPr/>
        <a:lstStyle/>
        <a:p>
          <a:r>
            <a:rPr lang="es-ES" dirty="0"/>
            <a:t>Anuncio Listado Definitivo Solicitudes Recibidas (14 octubre de 2025)</a:t>
          </a:r>
        </a:p>
      </dgm:t>
    </dgm:pt>
    <dgm:pt modelId="{19E934DC-6FE6-4478-AFA2-D5E173FC6DF2}" type="parTrans" cxnId="{41FCD9FC-93E8-4741-9AEA-94ED01487126}">
      <dgm:prSet/>
      <dgm:spPr/>
      <dgm:t>
        <a:bodyPr/>
        <a:lstStyle/>
        <a:p>
          <a:endParaRPr lang="es-ES"/>
        </a:p>
      </dgm:t>
    </dgm:pt>
    <dgm:pt modelId="{FCABEAF6-4EAF-4DB6-97C2-3F34479A4128}" type="sibTrans" cxnId="{41FCD9FC-93E8-4741-9AEA-94ED01487126}">
      <dgm:prSet/>
      <dgm:spPr/>
      <dgm:t>
        <a:bodyPr/>
        <a:lstStyle/>
        <a:p>
          <a:endParaRPr lang="es-ES"/>
        </a:p>
      </dgm:t>
    </dgm:pt>
    <dgm:pt modelId="{990A1DEB-69A0-4129-8AF2-672FB29E8092}">
      <dgm:prSet/>
      <dgm:spPr/>
      <dgm:t>
        <a:bodyPr/>
        <a:lstStyle/>
        <a:p>
          <a:r>
            <a:rPr lang="es-ES" dirty="0"/>
            <a:t>Propuesta de Resolución provisional de concesión (14 noviembre de 2025)</a:t>
          </a:r>
        </a:p>
      </dgm:t>
    </dgm:pt>
    <dgm:pt modelId="{4A1B7DDE-34DE-4A3E-8A48-7FB75579BC86}" type="parTrans" cxnId="{38C9E09F-F896-4112-8922-63BEF48FDAED}">
      <dgm:prSet/>
      <dgm:spPr/>
      <dgm:t>
        <a:bodyPr/>
        <a:lstStyle/>
        <a:p>
          <a:endParaRPr lang="es-ES"/>
        </a:p>
      </dgm:t>
    </dgm:pt>
    <dgm:pt modelId="{E77489F6-DFE5-4C2A-97F4-BD6AACFD49B2}" type="sibTrans" cxnId="{38C9E09F-F896-4112-8922-63BEF48FDAED}">
      <dgm:prSet/>
      <dgm:spPr/>
      <dgm:t>
        <a:bodyPr/>
        <a:lstStyle/>
        <a:p>
          <a:endParaRPr lang="es-ES"/>
        </a:p>
      </dgm:t>
    </dgm:pt>
    <dgm:pt modelId="{B8489BE8-5FCA-477F-9A14-0495AE8697BD}">
      <dgm:prSet custT="1"/>
      <dgm:spPr/>
      <dgm:t>
        <a:bodyPr/>
        <a:lstStyle/>
        <a:p>
          <a:pPr marL="0" lvl="0" indent="0" algn="ctr" defTabSz="488950">
            <a:lnSpc>
              <a:spcPct val="90000"/>
            </a:lnSpc>
            <a:spcBef>
              <a:spcPct val="0"/>
            </a:spcBef>
            <a:spcAft>
              <a:spcPct val="35000"/>
            </a:spcAft>
            <a:buNone/>
          </a:pPr>
          <a:r>
            <a:rPr lang="es-ES" altLang="es-ES" sz="1100" kern="1200" dirty="0">
              <a:solidFill>
                <a:srgbClr val="000000">
                  <a:hueOff val="0"/>
                  <a:satOff val="0"/>
                  <a:lumOff val="0"/>
                  <a:alphaOff val="0"/>
                </a:srgbClr>
              </a:solidFill>
              <a:latin typeface="Times New Roman" panose="02020603050405020304"/>
              <a:ea typeface="+mn-ea"/>
              <a:cs typeface="+mn-cs"/>
            </a:rPr>
            <a:t>Resoluciones de concesión (10 y 16 de diciembre de 2025)</a:t>
          </a:r>
          <a:endParaRPr lang="es-ES" sz="1100" kern="1200" dirty="0">
            <a:solidFill>
              <a:srgbClr val="000000">
                <a:hueOff val="0"/>
                <a:satOff val="0"/>
                <a:lumOff val="0"/>
                <a:alphaOff val="0"/>
              </a:srgbClr>
            </a:solidFill>
            <a:latin typeface="Times New Roman" panose="02020603050405020304"/>
            <a:ea typeface="+mn-ea"/>
            <a:cs typeface="+mn-cs"/>
          </a:endParaRPr>
        </a:p>
      </dgm:t>
    </dgm:pt>
    <dgm:pt modelId="{DD13989B-C2A3-43C4-A078-999CE4C8DBF2}" type="parTrans" cxnId="{4E6D4FB9-5FFB-430D-9C3A-9F5ED4D53BDA}">
      <dgm:prSet/>
      <dgm:spPr/>
      <dgm:t>
        <a:bodyPr/>
        <a:lstStyle/>
        <a:p>
          <a:endParaRPr lang="es-ES"/>
        </a:p>
      </dgm:t>
    </dgm:pt>
    <dgm:pt modelId="{226E22CF-0EB4-4DCE-AFFD-E2CE360C9AD2}" type="sibTrans" cxnId="{4E6D4FB9-5FFB-430D-9C3A-9F5ED4D53BDA}">
      <dgm:prSet/>
      <dgm:spPr/>
      <dgm:t>
        <a:bodyPr/>
        <a:lstStyle/>
        <a:p>
          <a:endParaRPr lang="es-ES"/>
        </a:p>
      </dgm:t>
    </dgm:pt>
    <dgm:pt modelId="{A79976B9-C0AA-4604-8C9F-9C72179F4972}">
      <dgm:prSet custT="1"/>
      <dgm:spPr/>
      <dgm:t>
        <a:bodyPr/>
        <a:lstStyle/>
        <a:p>
          <a:pPr marL="0" lvl="0" indent="0" algn="ctr" defTabSz="488950">
            <a:lnSpc>
              <a:spcPct val="90000"/>
            </a:lnSpc>
            <a:spcBef>
              <a:spcPct val="0"/>
            </a:spcBef>
            <a:spcAft>
              <a:spcPct val="35000"/>
            </a:spcAft>
            <a:buNone/>
          </a:pPr>
          <a:r>
            <a:rPr lang="es-ES" altLang="es-ES" sz="1100" kern="1200" dirty="0">
              <a:solidFill>
                <a:srgbClr val="000000">
                  <a:hueOff val="0"/>
                  <a:satOff val="0"/>
                  <a:lumOff val="0"/>
                  <a:alphaOff val="0"/>
                </a:srgbClr>
              </a:solidFill>
              <a:latin typeface="Times New Roman" panose="02020603050405020304"/>
              <a:ea typeface="+mn-ea"/>
              <a:cs typeface="+mn-cs"/>
            </a:rPr>
            <a:t>Resolución de justificación y liquidación (19 de febrero de 2026)</a:t>
          </a:r>
          <a:endParaRPr lang="es-ES" sz="1100" kern="1200" dirty="0">
            <a:solidFill>
              <a:srgbClr val="000000">
                <a:hueOff val="0"/>
                <a:satOff val="0"/>
                <a:lumOff val="0"/>
                <a:alphaOff val="0"/>
              </a:srgbClr>
            </a:solidFill>
            <a:latin typeface="Times New Roman" panose="02020603050405020304"/>
            <a:ea typeface="+mn-ea"/>
            <a:cs typeface="+mn-cs"/>
          </a:endParaRPr>
        </a:p>
      </dgm:t>
    </dgm:pt>
    <dgm:pt modelId="{338ACA88-365D-417D-943E-7863852E8703}" type="parTrans" cxnId="{FE96E30E-9283-4C36-B9C3-A62953300D75}">
      <dgm:prSet/>
      <dgm:spPr/>
      <dgm:t>
        <a:bodyPr/>
        <a:lstStyle/>
        <a:p>
          <a:endParaRPr lang="es-ES"/>
        </a:p>
      </dgm:t>
    </dgm:pt>
    <dgm:pt modelId="{D8FD30F8-A87D-47D2-A4AD-770C089E8713}" type="sibTrans" cxnId="{FE96E30E-9283-4C36-B9C3-A62953300D75}">
      <dgm:prSet/>
      <dgm:spPr/>
      <dgm:t>
        <a:bodyPr/>
        <a:lstStyle/>
        <a:p>
          <a:endParaRPr lang="es-ES"/>
        </a:p>
      </dgm:t>
    </dgm:pt>
    <dgm:pt modelId="{CA996F3B-A488-4218-8A35-029CA588885E}">
      <dgm:prSet custT="1"/>
      <dgm:spPr/>
      <dgm:t>
        <a:bodyPr/>
        <a:lstStyle/>
        <a:p>
          <a:pPr marL="0" lvl="0" indent="0" algn="ctr" defTabSz="488950">
            <a:lnSpc>
              <a:spcPct val="90000"/>
            </a:lnSpc>
            <a:spcBef>
              <a:spcPct val="0"/>
            </a:spcBef>
            <a:spcAft>
              <a:spcPct val="35000"/>
            </a:spcAft>
            <a:buNone/>
          </a:pPr>
          <a:r>
            <a:rPr lang="es-ES" altLang="es-ES" sz="1100" kern="1200" dirty="0">
              <a:solidFill>
                <a:srgbClr val="000000">
                  <a:hueOff val="0"/>
                  <a:satOff val="0"/>
                  <a:lumOff val="0"/>
                  <a:alphaOff val="0"/>
                </a:srgbClr>
              </a:solidFill>
              <a:latin typeface="Times New Roman" panose="02020603050405020304"/>
              <a:ea typeface="+mn-ea"/>
              <a:cs typeface="+mn-cs"/>
            </a:rPr>
            <a:t>Acuerdo de ampliación de plazo expediente de justificación y liquidación  (4 de febrero de 2026</a:t>
          </a:r>
          <a:endParaRPr lang="es-ES" sz="1100" kern="1200" dirty="0">
            <a:solidFill>
              <a:srgbClr val="000000">
                <a:hueOff val="0"/>
                <a:satOff val="0"/>
                <a:lumOff val="0"/>
                <a:alphaOff val="0"/>
              </a:srgbClr>
            </a:solidFill>
            <a:latin typeface="Times New Roman" panose="02020603050405020304"/>
            <a:ea typeface="+mn-ea"/>
            <a:cs typeface="+mn-cs"/>
          </a:endParaRPr>
        </a:p>
      </dgm:t>
    </dgm:pt>
    <dgm:pt modelId="{505756A4-5C1C-48A9-904B-A00FA163C42A}" type="parTrans" cxnId="{2CFBF205-FF35-45A4-88F9-C66839A7540B}">
      <dgm:prSet/>
      <dgm:spPr/>
      <dgm:t>
        <a:bodyPr/>
        <a:lstStyle/>
        <a:p>
          <a:endParaRPr lang="es-ES"/>
        </a:p>
      </dgm:t>
    </dgm:pt>
    <dgm:pt modelId="{1FB31FFD-7A5A-4A97-BCEB-614E00D362A6}" type="sibTrans" cxnId="{2CFBF205-FF35-45A4-88F9-C66839A7540B}">
      <dgm:prSet/>
      <dgm:spPr/>
      <dgm:t>
        <a:bodyPr/>
        <a:lstStyle/>
        <a:p>
          <a:endParaRPr lang="es-ES"/>
        </a:p>
      </dgm:t>
    </dgm:pt>
    <dgm:pt modelId="{C9A32452-CB91-4A5E-B822-39DBF81F7A1A}" type="pres">
      <dgm:prSet presAssocID="{27D7DFED-B5F6-4C55-B4F6-805E935F1FA1}" presName="Name0" presStyleCnt="0">
        <dgm:presLayoutVars>
          <dgm:dir/>
          <dgm:resizeHandles val="exact"/>
        </dgm:presLayoutVars>
      </dgm:prSet>
      <dgm:spPr/>
    </dgm:pt>
    <dgm:pt modelId="{4D4A0A20-2EF1-405D-B79D-B1984C22453A}" type="pres">
      <dgm:prSet presAssocID="{27D7DFED-B5F6-4C55-B4F6-805E935F1FA1}" presName="arrow" presStyleLbl="bgShp" presStyleIdx="0" presStyleCnt="1"/>
      <dgm:spPr/>
    </dgm:pt>
    <dgm:pt modelId="{E65F246E-B027-43AC-9159-56B11ED89E47}" type="pres">
      <dgm:prSet presAssocID="{27D7DFED-B5F6-4C55-B4F6-805E935F1FA1}" presName="points" presStyleCnt="0"/>
      <dgm:spPr/>
    </dgm:pt>
    <dgm:pt modelId="{E3EFABD5-5E63-4130-805E-E0B8B638FF87}" type="pres">
      <dgm:prSet presAssocID="{BF2EF060-6AEF-486A-89E6-08D7FC87E6B0}" presName="compositeA" presStyleCnt="0"/>
      <dgm:spPr/>
    </dgm:pt>
    <dgm:pt modelId="{9F85D701-FF4A-43DE-80EE-8A1918F65868}" type="pres">
      <dgm:prSet presAssocID="{BF2EF060-6AEF-486A-89E6-08D7FC87E6B0}" presName="textA" presStyleLbl="revTx" presStyleIdx="0" presStyleCnt="5">
        <dgm:presLayoutVars>
          <dgm:bulletEnabled val="1"/>
        </dgm:presLayoutVars>
      </dgm:prSet>
      <dgm:spPr/>
    </dgm:pt>
    <dgm:pt modelId="{70DA2AE1-B91A-469D-87A7-88508F5C3289}" type="pres">
      <dgm:prSet presAssocID="{BF2EF060-6AEF-486A-89E6-08D7FC87E6B0}" presName="circleA" presStyleLbl="node1" presStyleIdx="0" presStyleCnt="5"/>
      <dgm:spPr/>
    </dgm:pt>
    <dgm:pt modelId="{E2B40225-3195-498B-AF01-FEF4C3536289}" type="pres">
      <dgm:prSet presAssocID="{BF2EF060-6AEF-486A-89E6-08D7FC87E6B0}" presName="spaceA" presStyleCnt="0"/>
      <dgm:spPr/>
    </dgm:pt>
    <dgm:pt modelId="{87D94AF1-863B-4D31-A977-99F9E0C20771}" type="pres">
      <dgm:prSet presAssocID="{FCABEAF6-4EAF-4DB6-97C2-3F34479A4128}" presName="space" presStyleCnt="0"/>
      <dgm:spPr/>
    </dgm:pt>
    <dgm:pt modelId="{CC4A157E-6523-4FAB-8F51-05EC584A9C74}" type="pres">
      <dgm:prSet presAssocID="{990A1DEB-69A0-4129-8AF2-672FB29E8092}" presName="compositeB" presStyleCnt="0"/>
      <dgm:spPr/>
    </dgm:pt>
    <dgm:pt modelId="{177643F8-CEEB-405F-8E61-B2523EEEF925}" type="pres">
      <dgm:prSet presAssocID="{990A1DEB-69A0-4129-8AF2-672FB29E8092}" presName="textB" presStyleLbl="revTx" presStyleIdx="1" presStyleCnt="5">
        <dgm:presLayoutVars>
          <dgm:bulletEnabled val="1"/>
        </dgm:presLayoutVars>
      </dgm:prSet>
      <dgm:spPr/>
    </dgm:pt>
    <dgm:pt modelId="{E7F7FF35-1B23-4F94-A469-CC7171F1AE93}" type="pres">
      <dgm:prSet presAssocID="{990A1DEB-69A0-4129-8AF2-672FB29E8092}" presName="circleB" presStyleLbl="node1" presStyleIdx="1" presStyleCnt="5"/>
      <dgm:spPr/>
    </dgm:pt>
    <dgm:pt modelId="{8411B006-D469-4FAC-8AB0-B11C3F04F94E}" type="pres">
      <dgm:prSet presAssocID="{990A1DEB-69A0-4129-8AF2-672FB29E8092}" presName="spaceB" presStyleCnt="0"/>
      <dgm:spPr/>
    </dgm:pt>
    <dgm:pt modelId="{8F225001-BD7E-49BD-BB05-EF3E45B4DC93}" type="pres">
      <dgm:prSet presAssocID="{E77489F6-DFE5-4C2A-97F4-BD6AACFD49B2}" presName="space" presStyleCnt="0"/>
      <dgm:spPr/>
    </dgm:pt>
    <dgm:pt modelId="{06FE62FB-A4A7-4674-9EB3-B66586D66B2D}" type="pres">
      <dgm:prSet presAssocID="{B8489BE8-5FCA-477F-9A14-0495AE8697BD}" presName="compositeA" presStyleCnt="0"/>
      <dgm:spPr/>
    </dgm:pt>
    <dgm:pt modelId="{52B77481-9D79-4B16-9B64-85D58440D7A6}" type="pres">
      <dgm:prSet presAssocID="{B8489BE8-5FCA-477F-9A14-0495AE8697BD}" presName="textA" presStyleLbl="revTx" presStyleIdx="2" presStyleCnt="5">
        <dgm:presLayoutVars>
          <dgm:bulletEnabled val="1"/>
        </dgm:presLayoutVars>
      </dgm:prSet>
      <dgm:spPr/>
    </dgm:pt>
    <dgm:pt modelId="{9DD899E1-CE67-4DB4-89CE-7304E698349C}" type="pres">
      <dgm:prSet presAssocID="{B8489BE8-5FCA-477F-9A14-0495AE8697BD}" presName="circleA" presStyleLbl="node1" presStyleIdx="2" presStyleCnt="5"/>
      <dgm:spPr/>
    </dgm:pt>
    <dgm:pt modelId="{2C3E03CF-1342-43B3-AC05-47C00F67D189}" type="pres">
      <dgm:prSet presAssocID="{B8489BE8-5FCA-477F-9A14-0495AE8697BD}" presName="spaceA" presStyleCnt="0"/>
      <dgm:spPr/>
    </dgm:pt>
    <dgm:pt modelId="{530FA9D1-9BC1-4C40-9D5B-D349E04DAC77}" type="pres">
      <dgm:prSet presAssocID="{226E22CF-0EB4-4DCE-AFFD-E2CE360C9AD2}" presName="space" presStyleCnt="0"/>
      <dgm:spPr/>
    </dgm:pt>
    <dgm:pt modelId="{8CA696F6-0162-4D33-81DD-4A26098AFCF3}" type="pres">
      <dgm:prSet presAssocID="{A79976B9-C0AA-4604-8C9F-9C72179F4972}" presName="compositeB" presStyleCnt="0"/>
      <dgm:spPr/>
    </dgm:pt>
    <dgm:pt modelId="{97D20666-CC43-4115-B9AB-51359F3BECF4}" type="pres">
      <dgm:prSet presAssocID="{A79976B9-C0AA-4604-8C9F-9C72179F4972}" presName="textB" presStyleLbl="revTx" presStyleIdx="3" presStyleCnt="5">
        <dgm:presLayoutVars>
          <dgm:bulletEnabled val="1"/>
        </dgm:presLayoutVars>
      </dgm:prSet>
      <dgm:spPr/>
    </dgm:pt>
    <dgm:pt modelId="{6BCCA4CE-3C08-439C-8407-2214513061B3}" type="pres">
      <dgm:prSet presAssocID="{A79976B9-C0AA-4604-8C9F-9C72179F4972}" presName="circleB" presStyleLbl="node1" presStyleIdx="3" presStyleCnt="5"/>
      <dgm:spPr/>
    </dgm:pt>
    <dgm:pt modelId="{6D549040-3FC7-452C-BFC0-0FECAE26E0E9}" type="pres">
      <dgm:prSet presAssocID="{A79976B9-C0AA-4604-8C9F-9C72179F4972}" presName="spaceB" presStyleCnt="0"/>
      <dgm:spPr/>
    </dgm:pt>
    <dgm:pt modelId="{08DC626B-33EE-4B5A-9E6D-CB0AA34D8B58}" type="pres">
      <dgm:prSet presAssocID="{D8FD30F8-A87D-47D2-A4AD-770C089E8713}" presName="space" presStyleCnt="0"/>
      <dgm:spPr/>
    </dgm:pt>
    <dgm:pt modelId="{41F2FE98-BBEC-4061-BD3D-54489694D8E6}" type="pres">
      <dgm:prSet presAssocID="{CA996F3B-A488-4218-8A35-029CA588885E}" presName="compositeA" presStyleCnt="0"/>
      <dgm:spPr/>
    </dgm:pt>
    <dgm:pt modelId="{E7AF8B28-185D-4237-9AE3-F9196D938636}" type="pres">
      <dgm:prSet presAssocID="{CA996F3B-A488-4218-8A35-029CA588885E}" presName="textA" presStyleLbl="revTx" presStyleIdx="4" presStyleCnt="5">
        <dgm:presLayoutVars>
          <dgm:bulletEnabled val="1"/>
        </dgm:presLayoutVars>
      </dgm:prSet>
      <dgm:spPr/>
    </dgm:pt>
    <dgm:pt modelId="{CD80030B-4F37-41A2-BA25-50C178FA0C57}" type="pres">
      <dgm:prSet presAssocID="{CA996F3B-A488-4218-8A35-029CA588885E}" presName="circleA" presStyleLbl="node1" presStyleIdx="4" presStyleCnt="5"/>
      <dgm:spPr/>
    </dgm:pt>
    <dgm:pt modelId="{54B038C9-16F1-4535-BB68-8AFC7AAE01EE}" type="pres">
      <dgm:prSet presAssocID="{CA996F3B-A488-4218-8A35-029CA588885E}" presName="spaceA" presStyleCnt="0"/>
      <dgm:spPr/>
    </dgm:pt>
  </dgm:ptLst>
  <dgm:cxnLst>
    <dgm:cxn modelId="{2CFBF205-FF35-45A4-88F9-C66839A7540B}" srcId="{27D7DFED-B5F6-4C55-B4F6-805E935F1FA1}" destId="{CA996F3B-A488-4218-8A35-029CA588885E}" srcOrd="4" destOrd="0" parTransId="{505756A4-5C1C-48A9-904B-A00FA163C42A}" sibTransId="{1FB31FFD-7A5A-4A97-BCEB-614E00D362A6}"/>
    <dgm:cxn modelId="{FE96E30E-9283-4C36-B9C3-A62953300D75}" srcId="{27D7DFED-B5F6-4C55-B4F6-805E935F1FA1}" destId="{A79976B9-C0AA-4604-8C9F-9C72179F4972}" srcOrd="3" destOrd="0" parTransId="{338ACA88-365D-417D-943E-7863852E8703}" sibTransId="{D8FD30F8-A87D-47D2-A4AD-770C089E8713}"/>
    <dgm:cxn modelId="{B0F1FD22-FC7A-447B-AEB5-59D59A2514A3}" type="presOf" srcId="{B8489BE8-5FCA-477F-9A14-0495AE8697BD}" destId="{52B77481-9D79-4B16-9B64-85D58440D7A6}" srcOrd="0" destOrd="0" presId="urn:microsoft.com/office/officeart/2005/8/layout/hProcess11"/>
    <dgm:cxn modelId="{62ED582B-EACE-4DEF-91BC-9DB2A9F14866}" type="presOf" srcId="{990A1DEB-69A0-4129-8AF2-672FB29E8092}" destId="{177643F8-CEEB-405F-8E61-B2523EEEF925}" srcOrd="0" destOrd="0" presId="urn:microsoft.com/office/officeart/2005/8/layout/hProcess11"/>
    <dgm:cxn modelId="{89D8A93F-A5A4-42BA-AD2D-2DB64B9D15F9}" type="presOf" srcId="{27D7DFED-B5F6-4C55-B4F6-805E935F1FA1}" destId="{C9A32452-CB91-4A5E-B822-39DBF81F7A1A}" srcOrd="0" destOrd="0" presId="urn:microsoft.com/office/officeart/2005/8/layout/hProcess11"/>
    <dgm:cxn modelId="{E862B57A-19FA-48A9-94BF-5C3CE13CC8DC}" type="presOf" srcId="{BF2EF060-6AEF-486A-89E6-08D7FC87E6B0}" destId="{9F85D701-FF4A-43DE-80EE-8A1918F65868}" srcOrd="0" destOrd="0" presId="urn:microsoft.com/office/officeart/2005/8/layout/hProcess11"/>
    <dgm:cxn modelId="{38C9E09F-F896-4112-8922-63BEF48FDAED}" srcId="{27D7DFED-B5F6-4C55-B4F6-805E935F1FA1}" destId="{990A1DEB-69A0-4129-8AF2-672FB29E8092}" srcOrd="1" destOrd="0" parTransId="{4A1B7DDE-34DE-4A3E-8A48-7FB75579BC86}" sibTransId="{E77489F6-DFE5-4C2A-97F4-BD6AACFD49B2}"/>
    <dgm:cxn modelId="{C44BA7A4-4EA3-4B68-A200-820F104CC587}" type="presOf" srcId="{A79976B9-C0AA-4604-8C9F-9C72179F4972}" destId="{97D20666-CC43-4115-B9AB-51359F3BECF4}" srcOrd="0" destOrd="0" presId="urn:microsoft.com/office/officeart/2005/8/layout/hProcess11"/>
    <dgm:cxn modelId="{4E6D4FB9-5FFB-430D-9C3A-9F5ED4D53BDA}" srcId="{27D7DFED-B5F6-4C55-B4F6-805E935F1FA1}" destId="{B8489BE8-5FCA-477F-9A14-0495AE8697BD}" srcOrd="2" destOrd="0" parTransId="{DD13989B-C2A3-43C4-A078-999CE4C8DBF2}" sibTransId="{226E22CF-0EB4-4DCE-AFFD-E2CE360C9AD2}"/>
    <dgm:cxn modelId="{D469E1CD-D7CD-441D-AC2B-6413A78089D6}" type="presOf" srcId="{CA996F3B-A488-4218-8A35-029CA588885E}" destId="{E7AF8B28-185D-4237-9AE3-F9196D938636}" srcOrd="0" destOrd="0" presId="urn:microsoft.com/office/officeart/2005/8/layout/hProcess11"/>
    <dgm:cxn modelId="{41FCD9FC-93E8-4741-9AEA-94ED01487126}" srcId="{27D7DFED-B5F6-4C55-B4F6-805E935F1FA1}" destId="{BF2EF060-6AEF-486A-89E6-08D7FC87E6B0}" srcOrd="0" destOrd="0" parTransId="{19E934DC-6FE6-4478-AFA2-D5E173FC6DF2}" sibTransId="{FCABEAF6-4EAF-4DB6-97C2-3F34479A4128}"/>
    <dgm:cxn modelId="{C4C2CB34-99B6-497B-8BF5-EBBEE1B040F8}" type="presParOf" srcId="{C9A32452-CB91-4A5E-B822-39DBF81F7A1A}" destId="{4D4A0A20-2EF1-405D-B79D-B1984C22453A}" srcOrd="0" destOrd="0" presId="urn:microsoft.com/office/officeart/2005/8/layout/hProcess11"/>
    <dgm:cxn modelId="{86DD5371-BD46-4ED2-9663-1BF4C2D3428A}" type="presParOf" srcId="{C9A32452-CB91-4A5E-B822-39DBF81F7A1A}" destId="{E65F246E-B027-43AC-9159-56B11ED89E47}" srcOrd="1" destOrd="0" presId="urn:microsoft.com/office/officeart/2005/8/layout/hProcess11"/>
    <dgm:cxn modelId="{0AF6D434-C306-41C4-A5AE-51916E226A7F}" type="presParOf" srcId="{E65F246E-B027-43AC-9159-56B11ED89E47}" destId="{E3EFABD5-5E63-4130-805E-E0B8B638FF87}" srcOrd="0" destOrd="0" presId="urn:microsoft.com/office/officeart/2005/8/layout/hProcess11"/>
    <dgm:cxn modelId="{5B55122A-EFCF-4B44-93C3-20661F46A1F5}" type="presParOf" srcId="{E3EFABD5-5E63-4130-805E-E0B8B638FF87}" destId="{9F85D701-FF4A-43DE-80EE-8A1918F65868}" srcOrd="0" destOrd="0" presId="urn:microsoft.com/office/officeart/2005/8/layout/hProcess11"/>
    <dgm:cxn modelId="{1DB5064F-DCF7-4077-97DF-13406D2423E2}" type="presParOf" srcId="{E3EFABD5-5E63-4130-805E-E0B8B638FF87}" destId="{70DA2AE1-B91A-469D-87A7-88508F5C3289}" srcOrd="1" destOrd="0" presId="urn:microsoft.com/office/officeart/2005/8/layout/hProcess11"/>
    <dgm:cxn modelId="{5DCDB35E-CE73-4CB1-9C43-46A39F5EF273}" type="presParOf" srcId="{E3EFABD5-5E63-4130-805E-E0B8B638FF87}" destId="{E2B40225-3195-498B-AF01-FEF4C3536289}" srcOrd="2" destOrd="0" presId="urn:microsoft.com/office/officeart/2005/8/layout/hProcess11"/>
    <dgm:cxn modelId="{19389365-240F-4D73-96E3-A81AA93D1946}" type="presParOf" srcId="{E65F246E-B027-43AC-9159-56B11ED89E47}" destId="{87D94AF1-863B-4D31-A977-99F9E0C20771}" srcOrd="1" destOrd="0" presId="urn:microsoft.com/office/officeart/2005/8/layout/hProcess11"/>
    <dgm:cxn modelId="{D7B21829-C3A7-458F-824D-66A7BED24425}" type="presParOf" srcId="{E65F246E-B027-43AC-9159-56B11ED89E47}" destId="{CC4A157E-6523-4FAB-8F51-05EC584A9C74}" srcOrd="2" destOrd="0" presId="urn:microsoft.com/office/officeart/2005/8/layout/hProcess11"/>
    <dgm:cxn modelId="{D5400D35-315F-4BE5-9352-55C7DB6A27CF}" type="presParOf" srcId="{CC4A157E-6523-4FAB-8F51-05EC584A9C74}" destId="{177643F8-CEEB-405F-8E61-B2523EEEF925}" srcOrd="0" destOrd="0" presId="urn:microsoft.com/office/officeart/2005/8/layout/hProcess11"/>
    <dgm:cxn modelId="{07591D22-A3C5-44DF-AE2D-D8AF80ED9108}" type="presParOf" srcId="{CC4A157E-6523-4FAB-8F51-05EC584A9C74}" destId="{E7F7FF35-1B23-4F94-A469-CC7171F1AE93}" srcOrd="1" destOrd="0" presId="urn:microsoft.com/office/officeart/2005/8/layout/hProcess11"/>
    <dgm:cxn modelId="{66DE0A6C-94ED-42C8-9A06-C4FB2FCB5EE6}" type="presParOf" srcId="{CC4A157E-6523-4FAB-8F51-05EC584A9C74}" destId="{8411B006-D469-4FAC-8AB0-B11C3F04F94E}" srcOrd="2" destOrd="0" presId="urn:microsoft.com/office/officeart/2005/8/layout/hProcess11"/>
    <dgm:cxn modelId="{FE55C304-CA84-4637-AB70-3E8952650483}" type="presParOf" srcId="{E65F246E-B027-43AC-9159-56B11ED89E47}" destId="{8F225001-BD7E-49BD-BB05-EF3E45B4DC93}" srcOrd="3" destOrd="0" presId="urn:microsoft.com/office/officeart/2005/8/layout/hProcess11"/>
    <dgm:cxn modelId="{47187E59-FECF-4B76-8D1C-C45A7D3828F2}" type="presParOf" srcId="{E65F246E-B027-43AC-9159-56B11ED89E47}" destId="{06FE62FB-A4A7-4674-9EB3-B66586D66B2D}" srcOrd="4" destOrd="0" presId="urn:microsoft.com/office/officeart/2005/8/layout/hProcess11"/>
    <dgm:cxn modelId="{7F831BD3-0043-4002-A599-BE1ECAD9303F}" type="presParOf" srcId="{06FE62FB-A4A7-4674-9EB3-B66586D66B2D}" destId="{52B77481-9D79-4B16-9B64-85D58440D7A6}" srcOrd="0" destOrd="0" presId="urn:microsoft.com/office/officeart/2005/8/layout/hProcess11"/>
    <dgm:cxn modelId="{41AB57AD-366D-4471-A16D-57226C8167A0}" type="presParOf" srcId="{06FE62FB-A4A7-4674-9EB3-B66586D66B2D}" destId="{9DD899E1-CE67-4DB4-89CE-7304E698349C}" srcOrd="1" destOrd="0" presId="urn:microsoft.com/office/officeart/2005/8/layout/hProcess11"/>
    <dgm:cxn modelId="{98A34429-1F86-486C-B893-A4DA8DD07DEC}" type="presParOf" srcId="{06FE62FB-A4A7-4674-9EB3-B66586D66B2D}" destId="{2C3E03CF-1342-43B3-AC05-47C00F67D189}" srcOrd="2" destOrd="0" presId="urn:microsoft.com/office/officeart/2005/8/layout/hProcess11"/>
    <dgm:cxn modelId="{B1E53CE0-6097-4C96-BD0A-708AF1321338}" type="presParOf" srcId="{E65F246E-B027-43AC-9159-56B11ED89E47}" destId="{530FA9D1-9BC1-4C40-9D5B-D349E04DAC77}" srcOrd="5" destOrd="0" presId="urn:microsoft.com/office/officeart/2005/8/layout/hProcess11"/>
    <dgm:cxn modelId="{24E9E5DF-D5BF-4641-AB43-D84B0F292A9E}" type="presParOf" srcId="{E65F246E-B027-43AC-9159-56B11ED89E47}" destId="{8CA696F6-0162-4D33-81DD-4A26098AFCF3}" srcOrd="6" destOrd="0" presId="urn:microsoft.com/office/officeart/2005/8/layout/hProcess11"/>
    <dgm:cxn modelId="{9FD148D8-B0A5-4096-9F8C-170D3D9739DC}" type="presParOf" srcId="{8CA696F6-0162-4D33-81DD-4A26098AFCF3}" destId="{97D20666-CC43-4115-B9AB-51359F3BECF4}" srcOrd="0" destOrd="0" presId="urn:microsoft.com/office/officeart/2005/8/layout/hProcess11"/>
    <dgm:cxn modelId="{0BC97E3F-93FA-4651-96D4-546A57872BE3}" type="presParOf" srcId="{8CA696F6-0162-4D33-81DD-4A26098AFCF3}" destId="{6BCCA4CE-3C08-439C-8407-2214513061B3}" srcOrd="1" destOrd="0" presId="urn:microsoft.com/office/officeart/2005/8/layout/hProcess11"/>
    <dgm:cxn modelId="{49BE32E4-D508-401F-AA48-7626A84CD32B}" type="presParOf" srcId="{8CA696F6-0162-4D33-81DD-4A26098AFCF3}" destId="{6D549040-3FC7-452C-BFC0-0FECAE26E0E9}" srcOrd="2" destOrd="0" presId="urn:microsoft.com/office/officeart/2005/8/layout/hProcess11"/>
    <dgm:cxn modelId="{ADA77ED7-38D1-46A4-B753-E198051149F3}" type="presParOf" srcId="{E65F246E-B027-43AC-9159-56B11ED89E47}" destId="{08DC626B-33EE-4B5A-9E6D-CB0AA34D8B58}" srcOrd="7" destOrd="0" presId="urn:microsoft.com/office/officeart/2005/8/layout/hProcess11"/>
    <dgm:cxn modelId="{EAE02612-3F32-458E-A1B3-CEACC5CE18A6}" type="presParOf" srcId="{E65F246E-B027-43AC-9159-56B11ED89E47}" destId="{41F2FE98-BBEC-4061-BD3D-54489694D8E6}" srcOrd="8" destOrd="0" presId="urn:microsoft.com/office/officeart/2005/8/layout/hProcess11"/>
    <dgm:cxn modelId="{70327B5F-BA6A-4114-B427-1774F27124BA}" type="presParOf" srcId="{41F2FE98-BBEC-4061-BD3D-54489694D8E6}" destId="{E7AF8B28-185D-4237-9AE3-F9196D938636}" srcOrd="0" destOrd="0" presId="urn:microsoft.com/office/officeart/2005/8/layout/hProcess11"/>
    <dgm:cxn modelId="{02BB2265-4251-45DB-AA33-921D8C06DDCF}" type="presParOf" srcId="{41F2FE98-BBEC-4061-BD3D-54489694D8E6}" destId="{CD80030B-4F37-41A2-BA25-50C178FA0C57}" srcOrd="1" destOrd="0" presId="urn:microsoft.com/office/officeart/2005/8/layout/hProcess11"/>
    <dgm:cxn modelId="{E47A904E-B7C3-40A2-AA06-FC406ACFBDD6}" type="presParOf" srcId="{41F2FE98-BBEC-4061-BD3D-54489694D8E6}" destId="{54B038C9-16F1-4535-BB68-8AFC7AAE01EE}" srcOrd="2" destOrd="0" presId="urn:microsoft.com/office/officeart/2005/8/layout/hProcess1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4A0A20-2EF1-405D-B79D-B1984C22453A}">
      <dsp:nvSpPr>
        <dsp:cNvPr id="0" name=""/>
        <dsp:cNvSpPr/>
      </dsp:nvSpPr>
      <dsp:spPr>
        <a:xfrm>
          <a:off x="0" y="764424"/>
          <a:ext cx="10283265" cy="973652"/>
        </a:xfrm>
        <a:prstGeom prst="notched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F1C5074-CF65-49AE-9ACE-74326B1AD5B2}">
      <dsp:nvSpPr>
        <dsp:cNvPr id="0" name=""/>
        <dsp:cNvSpPr/>
      </dsp:nvSpPr>
      <dsp:spPr>
        <a:xfrm>
          <a:off x="367" y="0"/>
          <a:ext cx="1108288" cy="9736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b" anchorCtr="0">
          <a:noAutofit/>
        </a:bodyPr>
        <a:lstStyle/>
        <a:p>
          <a:pPr marL="0" lvl="0" indent="0" algn="ctr" defTabSz="488950">
            <a:lnSpc>
              <a:spcPct val="90000"/>
            </a:lnSpc>
            <a:spcBef>
              <a:spcPct val="0"/>
            </a:spcBef>
            <a:spcAft>
              <a:spcPct val="35000"/>
            </a:spcAft>
            <a:buNone/>
          </a:pPr>
          <a:r>
            <a:rPr lang="es-ES" sz="1100" kern="1200" dirty="0"/>
            <a:t>Publicación Convocatoria (11 marzo de 2025)</a:t>
          </a:r>
        </a:p>
      </dsp:txBody>
      <dsp:txXfrm>
        <a:off x="367" y="0"/>
        <a:ext cx="1108288" cy="973652"/>
      </dsp:txXfrm>
    </dsp:sp>
    <dsp:sp modelId="{10A0005F-FBC8-4465-AE65-FF58D3940D4F}">
      <dsp:nvSpPr>
        <dsp:cNvPr id="0" name=""/>
        <dsp:cNvSpPr/>
      </dsp:nvSpPr>
      <dsp:spPr>
        <a:xfrm>
          <a:off x="432804" y="1095359"/>
          <a:ext cx="243413" cy="243413"/>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12B205-C580-4CC1-AA9E-396359BEA13C}">
      <dsp:nvSpPr>
        <dsp:cNvPr id="0" name=""/>
        <dsp:cNvSpPr/>
      </dsp:nvSpPr>
      <dsp:spPr>
        <a:xfrm>
          <a:off x="1164069" y="1460479"/>
          <a:ext cx="1108288" cy="9736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t" anchorCtr="0">
          <a:noAutofit/>
        </a:bodyPr>
        <a:lstStyle/>
        <a:p>
          <a:pPr marL="0" lvl="0" indent="0" algn="ctr" defTabSz="488950">
            <a:lnSpc>
              <a:spcPct val="90000"/>
            </a:lnSpc>
            <a:spcBef>
              <a:spcPct val="0"/>
            </a:spcBef>
            <a:spcAft>
              <a:spcPct val="35000"/>
            </a:spcAft>
            <a:buNone/>
          </a:pPr>
          <a:r>
            <a:rPr lang="es-ES" sz="1100" kern="1200" dirty="0"/>
            <a:t>Presentación Solicitudes</a:t>
          </a:r>
        </a:p>
      </dsp:txBody>
      <dsp:txXfrm>
        <a:off x="1164069" y="1460479"/>
        <a:ext cx="1108288" cy="973652"/>
      </dsp:txXfrm>
    </dsp:sp>
    <dsp:sp modelId="{E367D221-D7A4-42C8-BC41-4CFACB3DB5AD}">
      <dsp:nvSpPr>
        <dsp:cNvPr id="0" name=""/>
        <dsp:cNvSpPr/>
      </dsp:nvSpPr>
      <dsp:spPr>
        <a:xfrm>
          <a:off x="1596507" y="1095359"/>
          <a:ext cx="243413" cy="243413"/>
        </a:xfrm>
        <a:prstGeom prst="ellipse">
          <a:avLst/>
        </a:prstGeom>
        <a:solidFill>
          <a:schemeClr val="accent2">
            <a:hueOff val="-1582866"/>
            <a:satOff val="1675"/>
            <a:lumOff val="28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1EB314-9AE8-49EF-85DA-867ADB454BD5}">
      <dsp:nvSpPr>
        <dsp:cNvPr id="0" name=""/>
        <dsp:cNvSpPr/>
      </dsp:nvSpPr>
      <dsp:spPr>
        <a:xfrm>
          <a:off x="2327772" y="0"/>
          <a:ext cx="1108288" cy="9736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b" anchorCtr="0">
          <a:noAutofit/>
        </a:bodyPr>
        <a:lstStyle/>
        <a:p>
          <a:pPr marL="0" lvl="0" indent="0" algn="ctr" defTabSz="488950">
            <a:lnSpc>
              <a:spcPct val="90000"/>
            </a:lnSpc>
            <a:spcBef>
              <a:spcPct val="0"/>
            </a:spcBef>
            <a:spcAft>
              <a:spcPct val="35000"/>
            </a:spcAft>
            <a:buNone/>
          </a:pPr>
          <a:r>
            <a:rPr lang="es-ES" sz="1100" kern="1200" dirty="0"/>
            <a:t>Fin Plazo Presentación con derecho a Anticipo (10 de abril de 2025)</a:t>
          </a:r>
        </a:p>
      </dsp:txBody>
      <dsp:txXfrm>
        <a:off x="2327772" y="0"/>
        <a:ext cx="1108288" cy="973652"/>
      </dsp:txXfrm>
    </dsp:sp>
    <dsp:sp modelId="{550BB478-849D-4AAA-9936-21E1B80AE896}">
      <dsp:nvSpPr>
        <dsp:cNvPr id="0" name=""/>
        <dsp:cNvSpPr/>
      </dsp:nvSpPr>
      <dsp:spPr>
        <a:xfrm>
          <a:off x="2760209" y="1095359"/>
          <a:ext cx="243413" cy="243413"/>
        </a:xfrm>
        <a:prstGeom prst="ellipse">
          <a:avLst/>
        </a:prstGeom>
        <a:solidFill>
          <a:schemeClr val="accent2">
            <a:hueOff val="-3165733"/>
            <a:satOff val="3350"/>
            <a:lumOff val="56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48D04B6-EDA7-4E4A-BCBD-C43DA7C8E619}">
      <dsp:nvSpPr>
        <dsp:cNvPr id="0" name=""/>
        <dsp:cNvSpPr/>
      </dsp:nvSpPr>
      <dsp:spPr>
        <a:xfrm>
          <a:off x="3491474" y="1460479"/>
          <a:ext cx="1108288" cy="9736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t" anchorCtr="0">
          <a:noAutofit/>
        </a:bodyPr>
        <a:lstStyle/>
        <a:p>
          <a:pPr marL="0" lvl="0" indent="0" algn="ctr" defTabSz="488950">
            <a:lnSpc>
              <a:spcPct val="90000"/>
            </a:lnSpc>
            <a:spcBef>
              <a:spcPct val="0"/>
            </a:spcBef>
            <a:spcAft>
              <a:spcPct val="35000"/>
            </a:spcAft>
            <a:buNone/>
          </a:pPr>
          <a:r>
            <a:rPr lang="es-ES" sz="1100" kern="1200" dirty="0"/>
            <a:t>Fin Plazo Presentación Solicitudes (6 mayo de 2025)</a:t>
          </a:r>
        </a:p>
      </dsp:txBody>
      <dsp:txXfrm>
        <a:off x="3491474" y="1460479"/>
        <a:ext cx="1108288" cy="973652"/>
      </dsp:txXfrm>
    </dsp:sp>
    <dsp:sp modelId="{5442491F-6A72-437D-AFF8-9DD165B9A4E9}">
      <dsp:nvSpPr>
        <dsp:cNvPr id="0" name=""/>
        <dsp:cNvSpPr/>
      </dsp:nvSpPr>
      <dsp:spPr>
        <a:xfrm>
          <a:off x="3923911" y="1095359"/>
          <a:ext cx="243413" cy="243413"/>
        </a:xfrm>
        <a:prstGeom prst="ellipse">
          <a:avLst/>
        </a:prstGeom>
        <a:solidFill>
          <a:schemeClr val="accent2">
            <a:hueOff val="-4748599"/>
            <a:satOff val="5025"/>
            <a:lumOff val="84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92EFDFF-7B0B-4B0B-95D1-5D3E7D7CA324}">
      <dsp:nvSpPr>
        <dsp:cNvPr id="0" name=""/>
        <dsp:cNvSpPr/>
      </dsp:nvSpPr>
      <dsp:spPr>
        <a:xfrm>
          <a:off x="4655176" y="0"/>
          <a:ext cx="1108288" cy="9736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b" anchorCtr="0">
          <a:noAutofit/>
        </a:bodyPr>
        <a:lstStyle/>
        <a:p>
          <a:pPr marL="0" lvl="0" indent="0" algn="ctr" defTabSz="488950">
            <a:lnSpc>
              <a:spcPct val="90000"/>
            </a:lnSpc>
            <a:spcBef>
              <a:spcPct val="0"/>
            </a:spcBef>
            <a:spcAft>
              <a:spcPct val="35000"/>
            </a:spcAft>
            <a:buNone/>
          </a:pPr>
          <a:r>
            <a:rPr lang="es-ES" sz="1100" kern="1200" dirty="0"/>
            <a:t>Inicio Fase de Instrucción del Procedimiento</a:t>
          </a:r>
        </a:p>
      </dsp:txBody>
      <dsp:txXfrm>
        <a:off x="4655176" y="0"/>
        <a:ext cx="1108288" cy="973652"/>
      </dsp:txXfrm>
    </dsp:sp>
    <dsp:sp modelId="{C9AAA5E3-2B92-4636-906D-DA822B99108A}">
      <dsp:nvSpPr>
        <dsp:cNvPr id="0" name=""/>
        <dsp:cNvSpPr/>
      </dsp:nvSpPr>
      <dsp:spPr>
        <a:xfrm>
          <a:off x="5087614" y="1095359"/>
          <a:ext cx="243413" cy="243413"/>
        </a:xfrm>
        <a:prstGeom prst="ellipse">
          <a:avLst/>
        </a:prstGeom>
        <a:solidFill>
          <a:schemeClr val="accent2">
            <a:hueOff val="-6331466"/>
            <a:satOff val="6699"/>
            <a:lumOff val="112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AF1D13-3E46-483D-A22B-54033D62E7FA}">
      <dsp:nvSpPr>
        <dsp:cNvPr id="0" name=""/>
        <dsp:cNvSpPr/>
      </dsp:nvSpPr>
      <dsp:spPr>
        <a:xfrm>
          <a:off x="5818879" y="1460479"/>
          <a:ext cx="1108288" cy="9736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t" anchorCtr="0">
          <a:noAutofit/>
        </a:bodyPr>
        <a:lstStyle/>
        <a:p>
          <a:pPr marL="0" lvl="0" indent="0" algn="ctr" defTabSz="488950">
            <a:lnSpc>
              <a:spcPct val="90000"/>
            </a:lnSpc>
            <a:spcBef>
              <a:spcPct val="0"/>
            </a:spcBef>
            <a:spcAft>
              <a:spcPct val="35000"/>
            </a:spcAft>
            <a:buNone/>
          </a:pPr>
          <a:r>
            <a:rPr lang="es-ES" sz="1100" kern="1200" dirty="0"/>
            <a:t>Anuncio Listado provisional Solicitudes recibidas (16 junio de 2025)</a:t>
          </a:r>
        </a:p>
      </dsp:txBody>
      <dsp:txXfrm>
        <a:off x="5818879" y="1460479"/>
        <a:ext cx="1108288" cy="973652"/>
      </dsp:txXfrm>
    </dsp:sp>
    <dsp:sp modelId="{11848B4D-C97C-4FE0-877D-1FE2E945C248}">
      <dsp:nvSpPr>
        <dsp:cNvPr id="0" name=""/>
        <dsp:cNvSpPr/>
      </dsp:nvSpPr>
      <dsp:spPr>
        <a:xfrm>
          <a:off x="6251316" y="1095359"/>
          <a:ext cx="243413" cy="243413"/>
        </a:xfrm>
        <a:prstGeom prst="ellipse">
          <a:avLst/>
        </a:prstGeom>
        <a:solidFill>
          <a:schemeClr val="accent2">
            <a:hueOff val="-7914332"/>
            <a:satOff val="8374"/>
            <a:lumOff val="140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F8C0AA6-139D-4FBD-89F9-1CE5B9047D01}">
      <dsp:nvSpPr>
        <dsp:cNvPr id="0" name=""/>
        <dsp:cNvSpPr/>
      </dsp:nvSpPr>
      <dsp:spPr>
        <a:xfrm>
          <a:off x="6982581" y="0"/>
          <a:ext cx="1108288" cy="9736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b" anchorCtr="0">
          <a:noAutofit/>
        </a:bodyPr>
        <a:lstStyle/>
        <a:p>
          <a:pPr marL="0" lvl="0" indent="0" algn="ctr" defTabSz="488950">
            <a:lnSpc>
              <a:spcPct val="90000"/>
            </a:lnSpc>
            <a:spcBef>
              <a:spcPct val="0"/>
            </a:spcBef>
            <a:spcAft>
              <a:spcPct val="35000"/>
            </a:spcAft>
            <a:buNone/>
          </a:pPr>
          <a:r>
            <a:rPr lang="es-ES" sz="1100" kern="1200" dirty="0"/>
            <a:t>10 días Presentación alegaciones y pruebas (30 junio de 2025)</a:t>
          </a:r>
        </a:p>
      </dsp:txBody>
      <dsp:txXfrm>
        <a:off x="6982581" y="0"/>
        <a:ext cx="1108288" cy="973652"/>
      </dsp:txXfrm>
    </dsp:sp>
    <dsp:sp modelId="{A7CC091A-473A-4C96-8181-D8FE4721A0CE}">
      <dsp:nvSpPr>
        <dsp:cNvPr id="0" name=""/>
        <dsp:cNvSpPr/>
      </dsp:nvSpPr>
      <dsp:spPr>
        <a:xfrm>
          <a:off x="7415019" y="1095359"/>
          <a:ext cx="243413" cy="243413"/>
        </a:xfrm>
        <a:prstGeom prst="ellipse">
          <a:avLst/>
        </a:prstGeom>
        <a:solidFill>
          <a:schemeClr val="accent2">
            <a:hueOff val="-9497198"/>
            <a:satOff val="10049"/>
            <a:lumOff val="168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188030E-D198-434A-B876-C2E88A7D4427}">
      <dsp:nvSpPr>
        <dsp:cNvPr id="0" name=""/>
        <dsp:cNvSpPr/>
      </dsp:nvSpPr>
      <dsp:spPr>
        <a:xfrm>
          <a:off x="8146284" y="1460479"/>
          <a:ext cx="1108288" cy="9736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t" anchorCtr="0">
          <a:noAutofit/>
        </a:bodyPr>
        <a:lstStyle/>
        <a:p>
          <a:pPr marL="0" lvl="0" indent="0" algn="ctr" defTabSz="488950">
            <a:lnSpc>
              <a:spcPct val="90000"/>
            </a:lnSpc>
            <a:spcBef>
              <a:spcPct val="0"/>
            </a:spcBef>
            <a:spcAft>
              <a:spcPct val="35000"/>
            </a:spcAft>
            <a:buNone/>
          </a:pPr>
          <a:r>
            <a:rPr lang="es-ES" sz="1100" kern="1200"/>
            <a:t>Análisis de alegaciones y pruebas</a:t>
          </a:r>
          <a:endParaRPr lang="es-ES" sz="1100" kern="1200" dirty="0"/>
        </a:p>
      </dsp:txBody>
      <dsp:txXfrm>
        <a:off x="8146284" y="1460479"/>
        <a:ext cx="1108288" cy="973652"/>
      </dsp:txXfrm>
    </dsp:sp>
    <dsp:sp modelId="{0490F152-E7D8-45B9-9D45-E7C412C88A66}">
      <dsp:nvSpPr>
        <dsp:cNvPr id="0" name=""/>
        <dsp:cNvSpPr/>
      </dsp:nvSpPr>
      <dsp:spPr>
        <a:xfrm>
          <a:off x="8578721" y="1095359"/>
          <a:ext cx="243413" cy="243413"/>
        </a:xfrm>
        <a:prstGeom prst="ellipse">
          <a:avLst/>
        </a:prstGeom>
        <a:solidFill>
          <a:schemeClr val="accent2">
            <a:hueOff val="-11080064"/>
            <a:satOff val="11724"/>
            <a:lumOff val="196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4A0A20-2EF1-405D-B79D-B1984C22453A}">
      <dsp:nvSpPr>
        <dsp:cNvPr id="0" name=""/>
        <dsp:cNvSpPr/>
      </dsp:nvSpPr>
      <dsp:spPr>
        <a:xfrm>
          <a:off x="0" y="654368"/>
          <a:ext cx="8579223" cy="872490"/>
        </a:xfrm>
        <a:prstGeom prst="notchedRightArrow">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F85D701-FF4A-43DE-80EE-8A1918F65868}">
      <dsp:nvSpPr>
        <dsp:cNvPr id="0" name=""/>
        <dsp:cNvSpPr/>
      </dsp:nvSpPr>
      <dsp:spPr>
        <a:xfrm>
          <a:off x="3393" y="0"/>
          <a:ext cx="1483560" cy="872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b" anchorCtr="0">
          <a:noAutofit/>
        </a:bodyPr>
        <a:lstStyle/>
        <a:p>
          <a:pPr marL="0" lvl="0" indent="0" algn="ctr" defTabSz="488950">
            <a:lnSpc>
              <a:spcPct val="90000"/>
            </a:lnSpc>
            <a:spcBef>
              <a:spcPct val="0"/>
            </a:spcBef>
            <a:spcAft>
              <a:spcPct val="35000"/>
            </a:spcAft>
            <a:buNone/>
          </a:pPr>
          <a:r>
            <a:rPr lang="es-ES" sz="1100" kern="1200" dirty="0"/>
            <a:t>Anuncio Listado Definitivo Solicitudes Recibidas (14 octubre de 2025)</a:t>
          </a:r>
        </a:p>
      </dsp:txBody>
      <dsp:txXfrm>
        <a:off x="3393" y="0"/>
        <a:ext cx="1483560" cy="872490"/>
      </dsp:txXfrm>
    </dsp:sp>
    <dsp:sp modelId="{70DA2AE1-B91A-469D-87A7-88508F5C3289}">
      <dsp:nvSpPr>
        <dsp:cNvPr id="0" name=""/>
        <dsp:cNvSpPr/>
      </dsp:nvSpPr>
      <dsp:spPr>
        <a:xfrm>
          <a:off x="636112" y="981552"/>
          <a:ext cx="218122" cy="218122"/>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7643F8-CEEB-405F-8E61-B2523EEEF925}">
      <dsp:nvSpPr>
        <dsp:cNvPr id="0" name=""/>
        <dsp:cNvSpPr/>
      </dsp:nvSpPr>
      <dsp:spPr>
        <a:xfrm>
          <a:off x="1561131" y="1308736"/>
          <a:ext cx="1483560" cy="872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t" anchorCtr="0">
          <a:noAutofit/>
        </a:bodyPr>
        <a:lstStyle/>
        <a:p>
          <a:pPr marL="0" lvl="0" indent="0" algn="ctr" defTabSz="488950">
            <a:lnSpc>
              <a:spcPct val="90000"/>
            </a:lnSpc>
            <a:spcBef>
              <a:spcPct val="0"/>
            </a:spcBef>
            <a:spcAft>
              <a:spcPct val="35000"/>
            </a:spcAft>
            <a:buNone/>
          </a:pPr>
          <a:r>
            <a:rPr lang="es-ES" sz="1100" kern="1200" dirty="0"/>
            <a:t>Propuesta de Resolución provisional de concesión (14 noviembre de 2025)</a:t>
          </a:r>
        </a:p>
      </dsp:txBody>
      <dsp:txXfrm>
        <a:off x="1561131" y="1308736"/>
        <a:ext cx="1483560" cy="872490"/>
      </dsp:txXfrm>
    </dsp:sp>
    <dsp:sp modelId="{E7F7FF35-1B23-4F94-A469-CC7171F1AE93}">
      <dsp:nvSpPr>
        <dsp:cNvPr id="0" name=""/>
        <dsp:cNvSpPr/>
      </dsp:nvSpPr>
      <dsp:spPr>
        <a:xfrm>
          <a:off x="2193850" y="981552"/>
          <a:ext cx="218122" cy="218122"/>
        </a:xfrm>
        <a:prstGeom prst="ellipse">
          <a:avLst/>
        </a:prstGeom>
        <a:solidFill>
          <a:schemeClr val="accent5">
            <a:hueOff val="1788621"/>
            <a:satOff val="-8216"/>
            <a:lumOff val="-31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2B77481-9D79-4B16-9B64-85D58440D7A6}">
      <dsp:nvSpPr>
        <dsp:cNvPr id="0" name=""/>
        <dsp:cNvSpPr/>
      </dsp:nvSpPr>
      <dsp:spPr>
        <a:xfrm>
          <a:off x="3118870" y="0"/>
          <a:ext cx="1483560" cy="872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b" anchorCtr="0">
          <a:noAutofit/>
        </a:bodyPr>
        <a:lstStyle/>
        <a:p>
          <a:pPr marL="0" lvl="0" indent="0" algn="ctr" defTabSz="488950">
            <a:lnSpc>
              <a:spcPct val="90000"/>
            </a:lnSpc>
            <a:spcBef>
              <a:spcPct val="0"/>
            </a:spcBef>
            <a:spcAft>
              <a:spcPct val="35000"/>
            </a:spcAft>
            <a:buNone/>
          </a:pPr>
          <a:r>
            <a:rPr lang="es-ES" altLang="es-ES" sz="1100" kern="1200" dirty="0">
              <a:solidFill>
                <a:srgbClr val="000000">
                  <a:hueOff val="0"/>
                  <a:satOff val="0"/>
                  <a:lumOff val="0"/>
                  <a:alphaOff val="0"/>
                </a:srgbClr>
              </a:solidFill>
              <a:latin typeface="Times New Roman" panose="02020603050405020304"/>
              <a:ea typeface="+mn-ea"/>
              <a:cs typeface="+mn-cs"/>
            </a:rPr>
            <a:t>Resoluciones de concesión (10 y 16 de diciembre de 2025)</a:t>
          </a:r>
          <a:endParaRPr lang="es-ES" sz="1100" kern="1200" dirty="0">
            <a:solidFill>
              <a:srgbClr val="000000">
                <a:hueOff val="0"/>
                <a:satOff val="0"/>
                <a:lumOff val="0"/>
                <a:alphaOff val="0"/>
              </a:srgbClr>
            </a:solidFill>
            <a:latin typeface="Times New Roman" panose="02020603050405020304"/>
            <a:ea typeface="+mn-ea"/>
            <a:cs typeface="+mn-cs"/>
          </a:endParaRPr>
        </a:p>
      </dsp:txBody>
      <dsp:txXfrm>
        <a:off x="3118870" y="0"/>
        <a:ext cx="1483560" cy="872490"/>
      </dsp:txXfrm>
    </dsp:sp>
    <dsp:sp modelId="{9DD899E1-CE67-4DB4-89CE-7304E698349C}">
      <dsp:nvSpPr>
        <dsp:cNvPr id="0" name=""/>
        <dsp:cNvSpPr/>
      </dsp:nvSpPr>
      <dsp:spPr>
        <a:xfrm>
          <a:off x="3751589" y="981552"/>
          <a:ext cx="218122" cy="218122"/>
        </a:xfrm>
        <a:prstGeom prst="ellipse">
          <a:avLst/>
        </a:prstGeom>
        <a:solidFill>
          <a:schemeClr val="accent5">
            <a:hueOff val="3577242"/>
            <a:satOff val="-16431"/>
            <a:lumOff val="-637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7D20666-CC43-4115-B9AB-51359F3BECF4}">
      <dsp:nvSpPr>
        <dsp:cNvPr id="0" name=""/>
        <dsp:cNvSpPr/>
      </dsp:nvSpPr>
      <dsp:spPr>
        <a:xfrm>
          <a:off x="4676608" y="1308736"/>
          <a:ext cx="1483560" cy="872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t" anchorCtr="0">
          <a:noAutofit/>
        </a:bodyPr>
        <a:lstStyle/>
        <a:p>
          <a:pPr marL="0" lvl="0" indent="0" algn="ctr" defTabSz="488950">
            <a:lnSpc>
              <a:spcPct val="90000"/>
            </a:lnSpc>
            <a:spcBef>
              <a:spcPct val="0"/>
            </a:spcBef>
            <a:spcAft>
              <a:spcPct val="35000"/>
            </a:spcAft>
            <a:buNone/>
          </a:pPr>
          <a:r>
            <a:rPr lang="es-ES" altLang="es-ES" sz="1100" kern="1200" dirty="0">
              <a:solidFill>
                <a:srgbClr val="000000">
                  <a:hueOff val="0"/>
                  <a:satOff val="0"/>
                  <a:lumOff val="0"/>
                  <a:alphaOff val="0"/>
                </a:srgbClr>
              </a:solidFill>
              <a:latin typeface="Times New Roman" panose="02020603050405020304"/>
              <a:ea typeface="+mn-ea"/>
              <a:cs typeface="+mn-cs"/>
            </a:rPr>
            <a:t>Resolución de justificación y liquidación (19 de febrero de 2026)</a:t>
          </a:r>
          <a:endParaRPr lang="es-ES" sz="1100" kern="1200" dirty="0">
            <a:solidFill>
              <a:srgbClr val="000000">
                <a:hueOff val="0"/>
                <a:satOff val="0"/>
                <a:lumOff val="0"/>
                <a:alphaOff val="0"/>
              </a:srgbClr>
            </a:solidFill>
            <a:latin typeface="Times New Roman" panose="02020603050405020304"/>
            <a:ea typeface="+mn-ea"/>
            <a:cs typeface="+mn-cs"/>
          </a:endParaRPr>
        </a:p>
      </dsp:txBody>
      <dsp:txXfrm>
        <a:off x="4676608" y="1308736"/>
        <a:ext cx="1483560" cy="872490"/>
      </dsp:txXfrm>
    </dsp:sp>
    <dsp:sp modelId="{6BCCA4CE-3C08-439C-8407-2214513061B3}">
      <dsp:nvSpPr>
        <dsp:cNvPr id="0" name=""/>
        <dsp:cNvSpPr/>
      </dsp:nvSpPr>
      <dsp:spPr>
        <a:xfrm>
          <a:off x="5309327" y="981552"/>
          <a:ext cx="218122" cy="218122"/>
        </a:xfrm>
        <a:prstGeom prst="ellipse">
          <a:avLst/>
        </a:prstGeom>
        <a:solidFill>
          <a:schemeClr val="accent5">
            <a:hueOff val="5365864"/>
            <a:satOff val="-24647"/>
            <a:lumOff val="-95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AF8B28-185D-4237-9AE3-F9196D938636}">
      <dsp:nvSpPr>
        <dsp:cNvPr id="0" name=""/>
        <dsp:cNvSpPr/>
      </dsp:nvSpPr>
      <dsp:spPr>
        <a:xfrm>
          <a:off x="6234347" y="0"/>
          <a:ext cx="1483560" cy="872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232" tIns="78232" rIns="78232" bIns="78232" numCol="1" spcCol="1270" anchor="b" anchorCtr="0">
          <a:noAutofit/>
        </a:bodyPr>
        <a:lstStyle/>
        <a:p>
          <a:pPr marL="0" lvl="0" indent="0" algn="ctr" defTabSz="488950">
            <a:lnSpc>
              <a:spcPct val="90000"/>
            </a:lnSpc>
            <a:spcBef>
              <a:spcPct val="0"/>
            </a:spcBef>
            <a:spcAft>
              <a:spcPct val="35000"/>
            </a:spcAft>
            <a:buNone/>
          </a:pPr>
          <a:r>
            <a:rPr lang="es-ES" altLang="es-ES" sz="1100" kern="1200" dirty="0">
              <a:solidFill>
                <a:srgbClr val="000000">
                  <a:hueOff val="0"/>
                  <a:satOff val="0"/>
                  <a:lumOff val="0"/>
                  <a:alphaOff val="0"/>
                </a:srgbClr>
              </a:solidFill>
              <a:latin typeface="Times New Roman" panose="02020603050405020304"/>
              <a:ea typeface="+mn-ea"/>
              <a:cs typeface="+mn-cs"/>
            </a:rPr>
            <a:t>Acuerdo de ampliación de plazo expediente de justificación y liquidación  (4 de febrero de 2026</a:t>
          </a:r>
          <a:endParaRPr lang="es-ES" sz="1100" kern="1200" dirty="0">
            <a:solidFill>
              <a:srgbClr val="000000">
                <a:hueOff val="0"/>
                <a:satOff val="0"/>
                <a:lumOff val="0"/>
                <a:alphaOff val="0"/>
              </a:srgbClr>
            </a:solidFill>
            <a:latin typeface="Times New Roman" panose="02020603050405020304"/>
            <a:ea typeface="+mn-ea"/>
            <a:cs typeface="+mn-cs"/>
          </a:endParaRPr>
        </a:p>
      </dsp:txBody>
      <dsp:txXfrm>
        <a:off x="6234347" y="0"/>
        <a:ext cx="1483560" cy="872490"/>
      </dsp:txXfrm>
    </dsp:sp>
    <dsp:sp modelId="{CD80030B-4F37-41A2-BA25-50C178FA0C57}">
      <dsp:nvSpPr>
        <dsp:cNvPr id="0" name=""/>
        <dsp:cNvSpPr/>
      </dsp:nvSpPr>
      <dsp:spPr>
        <a:xfrm>
          <a:off x="6867065" y="981552"/>
          <a:ext cx="218122" cy="218122"/>
        </a:xfrm>
        <a:prstGeom prst="ellipse">
          <a:avLst/>
        </a:prstGeom>
        <a:solidFill>
          <a:schemeClr val="accent5">
            <a:hueOff val="7154485"/>
            <a:satOff val="-32862"/>
            <a:lumOff val="-1274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lang="es-ES"/>
          </a:p>
        </p:txBody>
      </p:sp>
      <p:sp>
        <p:nvSpPr>
          <p:cNvPr id="3" name="Date Placeholder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2CC1B0C6-32F6-43B9-AFA3-2681147596A9}" type="datetimeFigureOut">
              <a:rPr lang="es-ES" smtClean="0"/>
              <a:t>05/03/2026</a:t>
            </a:fld>
            <a:endParaRPr lang="es-ES"/>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es-ES"/>
          </a:p>
        </p:txBody>
      </p:sp>
      <p:sp>
        <p:nvSpPr>
          <p:cNvPr id="5" name="Notes Placeholder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ES"/>
          </a:p>
        </p:txBody>
      </p:sp>
      <p:sp>
        <p:nvSpPr>
          <p:cNvPr id="6" name="Footer Placeholder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lang="es-ES"/>
          </a:p>
        </p:txBody>
      </p:sp>
      <p:sp>
        <p:nvSpPr>
          <p:cNvPr id="7" name="Slide Number Placeholder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F8F1B0C7-6E89-4131-AF11-39A6B60A95CD}" type="slidenum">
              <a:rPr lang="es-ES" smtClean="0"/>
              <a:t>‹Nº›</a:t>
            </a:fld>
            <a:endParaRPr lang="es-ES"/>
          </a:p>
        </p:txBody>
      </p:sp>
    </p:spTree>
    <p:extLst>
      <p:ext uri="{BB962C8B-B14F-4D97-AF65-F5344CB8AC3E}">
        <p14:creationId xmlns:p14="http://schemas.microsoft.com/office/powerpoint/2010/main" val="4219386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lvl="0"/>
            <a:r>
              <a:rPr lang="es-ES" sz="1200" kern="1200" dirty="0">
                <a:solidFill>
                  <a:schemeClr val="tx1"/>
                </a:solidFill>
                <a:effectLst/>
                <a:latin typeface="+mn-lt"/>
                <a:ea typeface="+mn-ea"/>
                <a:cs typeface="+mn-cs"/>
              </a:rPr>
              <a:t>El expediente de justificación de las ayudas constará de </a:t>
            </a:r>
            <a:r>
              <a:rPr lang="es-ES" sz="1200" b="1" kern="1200" dirty="0">
                <a:solidFill>
                  <a:schemeClr val="tx1"/>
                </a:solidFill>
                <a:effectLst/>
                <a:latin typeface="+mn-lt"/>
                <a:ea typeface="+mn-ea"/>
                <a:cs typeface="+mn-cs"/>
              </a:rPr>
              <a:t>tres partes:</a:t>
            </a:r>
            <a:endParaRPr lang="es-ES" sz="1100" b="1" kern="1200" dirty="0">
              <a:solidFill>
                <a:schemeClr val="tx1"/>
              </a:solidFill>
              <a:effectLst/>
              <a:latin typeface="+mn-lt"/>
              <a:ea typeface="+mn-ea"/>
              <a:cs typeface="+mn-cs"/>
            </a:endParaRPr>
          </a:p>
          <a:p>
            <a:pPr lvl="1"/>
            <a:r>
              <a:rPr lang="es-ES" sz="1200" u="sng" kern="1200" dirty="0">
                <a:solidFill>
                  <a:schemeClr val="tx1"/>
                </a:solidFill>
                <a:effectLst/>
                <a:latin typeface="+mn-lt"/>
                <a:ea typeface="+mn-ea"/>
                <a:cs typeface="+mn-cs"/>
              </a:rPr>
              <a:t>Bloque A</a:t>
            </a:r>
            <a:r>
              <a:rPr lang="es-ES" sz="1200" kern="1200" dirty="0">
                <a:solidFill>
                  <a:schemeClr val="tx1"/>
                </a:solidFill>
                <a:effectLst/>
                <a:latin typeface="+mn-lt"/>
                <a:ea typeface="+mn-ea"/>
                <a:cs typeface="+mn-cs"/>
              </a:rPr>
              <a:t>: </a:t>
            </a:r>
            <a:r>
              <a:rPr lang="es-ES" sz="1200" b="1" kern="1200" dirty="0">
                <a:solidFill>
                  <a:schemeClr val="tx1"/>
                </a:solidFill>
                <a:effectLst/>
                <a:latin typeface="+mn-lt"/>
                <a:ea typeface="+mn-ea"/>
                <a:cs typeface="+mn-cs"/>
              </a:rPr>
              <a:t>Certificados</a:t>
            </a:r>
            <a:r>
              <a:rPr lang="es-ES" sz="1200" kern="1200" dirty="0">
                <a:solidFill>
                  <a:schemeClr val="tx1"/>
                </a:solidFill>
                <a:effectLst/>
                <a:latin typeface="+mn-lt"/>
                <a:ea typeface="+mn-ea"/>
                <a:cs typeface="+mn-cs"/>
              </a:rPr>
              <a:t> detallando los </a:t>
            </a:r>
            <a:r>
              <a:rPr lang="es-ES" sz="1200" b="1" kern="1200" dirty="0">
                <a:solidFill>
                  <a:schemeClr val="tx1"/>
                </a:solidFill>
                <a:effectLst/>
                <a:latin typeface="+mn-lt"/>
                <a:ea typeface="+mn-ea"/>
                <a:cs typeface="+mn-cs"/>
              </a:rPr>
              <a:t>títulos</a:t>
            </a:r>
            <a:r>
              <a:rPr lang="es-ES" sz="1200" kern="1200" dirty="0">
                <a:solidFill>
                  <a:schemeClr val="tx1"/>
                </a:solidFill>
                <a:effectLst/>
                <a:latin typeface="+mn-lt"/>
                <a:ea typeface="+mn-ea"/>
                <a:cs typeface="+mn-cs"/>
              </a:rPr>
              <a:t> de transporte a los que se les han aplicado los descuentos, los </a:t>
            </a:r>
            <a:r>
              <a:rPr lang="es-ES" sz="1200" b="1" kern="1200" dirty="0">
                <a:solidFill>
                  <a:schemeClr val="tx1"/>
                </a:solidFill>
                <a:effectLst/>
                <a:latin typeface="+mn-lt"/>
                <a:ea typeface="+mn-ea"/>
                <a:cs typeface="+mn-cs"/>
              </a:rPr>
              <a:t>precios oficiales con y sin descuento </a:t>
            </a:r>
            <a:r>
              <a:rPr lang="es-ES" sz="1200" kern="1200" dirty="0">
                <a:solidFill>
                  <a:schemeClr val="tx1"/>
                </a:solidFill>
                <a:effectLst/>
                <a:latin typeface="+mn-lt"/>
                <a:ea typeface="+mn-ea"/>
                <a:cs typeface="+mn-cs"/>
              </a:rPr>
              <a:t>durante el periodo de aplicación de las bonificaciones, y el resto de parámetros oficiales del régimen tarifario de la entidad beneficiaria. Se adjuntará la </a:t>
            </a:r>
            <a:r>
              <a:rPr lang="es-ES" sz="1200" b="1" kern="1200" dirty="0">
                <a:solidFill>
                  <a:schemeClr val="tx1"/>
                </a:solidFill>
                <a:effectLst/>
                <a:latin typeface="+mn-lt"/>
                <a:ea typeface="+mn-ea"/>
                <a:cs typeface="+mn-cs"/>
              </a:rPr>
              <a:t>documentación justificativa </a:t>
            </a:r>
            <a:r>
              <a:rPr lang="es-ES" sz="1200" kern="1200" dirty="0">
                <a:solidFill>
                  <a:schemeClr val="tx1"/>
                </a:solidFill>
                <a:effectLst/>
                <a:latin typeface="+mn-lt"/>
                <a:ea typeface="+mn-ea"/>
                <a:cs typeface="+mn-cs"/>
              </a:rPr>
              <a:t>de los datos acreditados.</a:t>
            </a:r>
            <a:endParaRPr lang="es-ES" sz="1100" kern="1200" dirty="0">
              <a:solidFill>
                <a:schemeClr val="tx1"/>
              </a:solidFill>
              <a:effectLst/>
              <a:latin typeface="+mn-lt"/>
              <a:ea typeface="+mn-ea"/>
              <a:cs typeface="+mn-cs"/>
            </a:endParaRPr>
          </a:p>
          <a:p>
            <a:pPr lvl="1"/>
            <a:r>
              <a:rPr lang="es-ES" sz="1200" u="sng" kern="1200" dirty="0">
                <a:solidFill>
                  <a:schemeClr val="tx1"/>
                </a:solidFill>
                <a:effectLst/>
                <a:latin typeface="+mn-lt"/>
                <a:ea typeface="+mn-ea"/>
                <a:cs typeface="+mn-cs"/>
              </a:rPr>
              <a:t>Bloque B</a:t>
            </a:r>
            <a:r>
              <a:rPr lang="es-ES" sz="1200" kern="1200" dirty="0">
                <a:solidFill>
                  <a:schemeClr val="tx1"/>
                </a:solidFill>
                <a:effectLst/>
                <a:latin typeface="+mn-lt"/>
                <a:ea typeface="+mn-ea"/>
                <a:cs typeface="+mn-cs"/>
              </a:rPr>
              <a:t>: Certificaciones con las que los beneficiarios confirmarán que cumplen todos los compromisos que asumieron para la concesión de las ayudas, o detallarán los incumplimientos cometidos, a fin de aplicar las penalizaciones o reintegros que correspondan.</a:t>
            </a:r>
            <a:endParaRPr lang="es-ES" sz="1100" kern="1200" dirty="0">
              <a:solidFill>
                <a:schemeClr val="tx1"/>
              </a:solidFill>
              <a:effectLst/>
              <a:latin typeface="+mn-lt"/>
              <a:ea typeface="+mn-ea"/>
              <a:cs typeface="+mn-cs"/>
            </a:endParaRPr>
          </a:p>
          <a:p>
            <a:pPr lvl="1"/>
            <a:r>
              <a:rPr lang="es-ES" sz="1200" u="sng" kern="1200" dirty="0">
                <a:solidFill>
                  <a:schemeClr val="tx1"/>
                </a:solidFill>
                <a:effectLst/>
                <a:latin typeface="+mn-lt"/>
                <a:ea typeface="+mn-ea"/>
                <a:cs typeface="+mn-cs"/>
              </a:rPr>
              <a:t>Bloque C</a:t>
            </a:r>
            <a:r>
              <a:rPr lang="es-ES" sz="1200" kern="1200" dirty="0">
                <a:solidFill>
                  <a:schemeClr val="tx1"/>
                </a:solidFill>
                <a:effectLst/>
                <a:latin typeface="+mn-lt"/>
                <a:ea typeface="+mn-ea"/>
                <a:cs typeface="+mn-cs"/>
              </a:rPr>
              <a:t>: </a:t>
            </a:r>
            <a:r>
              <a:rPr lang="es-ES" sz="1200" b="1" kern="1200" dirty="0">
                <a:solidFill>
                  <a:schemeClr val="tx1"/>
                </a:solidFill>
                <a:effectLst/>
                <a:latin typeface="+mn-lt"/>
                <a:ea typeface="+mn-ea"/>
                <a:cs typeface="+mn-cs"/>
              </a:rPr>
              <a:t>Libros y hojas Excel </a:t>
            </a:r>
            <a:r>
              <a:rPr lang="es-ES" sz="1200" kern="1200" dirty="0">
                <a:solidFill>
                  <a:schemeClr val="tx1"/>
                </a:solidFill>
                <a:effectLst/>
                <a:latin typeface="+mn-lt"/>
                <a:ea typeface="+mn-ea"/>
                <a:cs typeface="+mn-cs"/>
              </a:rPr>
              <a:t>según modelos proporcionados por el Ministerio de Transportes y Movilidad Sostenible, en los que se enumerarán los títulos comercializados con bonificación durante el periodo de aplicación de los descuentos, sus precios con y sin descuento, el número de títulos comercializados o viajes validados durante dicho periodo, y la pérdida de ingresos asumida por aplicación de los descuentos en cada título.</a:t>
            </a:r>
          </a:p>
          <a:p>
            <a:pPr marL="457200" marR="0" lvl="1" indent="0" algn="l" defTabSz="914400" rtl="0" eaLnBrk="1" fontAlgn="auto" latinLnBrk="0" hangingPunct="1">
              <a:lnSpc>
                <a:spcPct val="100000"/>
              </a:lnSpc>
              <a:spcBef>
                <a:spcPts val="0"/>
              </a:spcBef>
              <a:spcAft>
                <a:spcPts val="0"/>
              </a:spcAft>
              <a:buClrTx/>
              <a:buSzTx/>
              <a:buFontTx/>
              <a:buNone/>
              <a:tabLst/>
              <a:defRPr/>
            </a:pPr>
            <a:endParaRPr lang="es-ES" sz="1200" kern="1200" dirty="0">
              <a:solidFill>
                <a:schemeClr val="tx1"/>
              </a:solidFill>
              <a:effectLst/>
              <a:latin typeface="+mn-lt"/>
              <a:ea typeface="+mn-ea"/>
              <a:cs typeface="+mn-cs"/>
            </a:endParaRPr>
          </a:p>
          <a:p>
            <a:pPr marL="457200" marR="0" lvl="1" indent="0" algn="l" defTabSz="914400" rtl="0" eaLnBrk="1" fontAlgn="auto" latinLnBrk="0" hangingPunct="1">
              <a:lnSpc>
                <a:spcPct val="100000"/>
              </a:lnSpc>
              <a:spcBef>
                <a:spcPts val="0"/>
              </a:spcBef>
              <a:spcAft>
                <a:spcPts val="0"/>
              </a:spcAft>
              <a:buClrTx/>
              <a:buSzTx/>
              <a:buFontTx/>
              <a:buNone/>
              <a:tabLst/>
              <a:defRPr/>
            </a:pPr>
            <a:r>
              <a:rPr lang="es-ES" sz="1200" kern="1200" dirty="0">
                <a:solidFill>
                  <a:schemeClr val="tx1"/>
                </a:solidFill>
                <a:effectLst/>
                <a:latin typeface="+mn-lt"/>
                <a:ea typeface="+mn-ea"/>
                <a:cs typeface="+mn-cs"/>
              </a:rPr>
              <a:t>El expediente se completará con la </a:t>
            </a:r>
            <a:r>
              <a:rPr lang="es-ES" sz="1200" u="sng" kern="1200" dirty="0">
                <a:solidFill>
                  <a:schemeClr val="tx1"/>
                </a:solidFill>
                <a:effectLst/>
                <a:latin typeface="+mn-lt"/>
                <a:ea typeface="+mn-ea"/>
                <a:cs typeface="+mn-cs"/>
              </a:rPr>
              <a:t>carta u oficio con el listado de documentación</a:t>
            </a:r>
            <a:r>
              <a:rPr lang="es-ES" sz="1200" kern="1200" dirty="0">
                <a:solidFill>
                  <a:schemeClr val="tx1"/>
                </a:solidFill>
                <a:effectLst/>
                <a:latin typeface="+mn-lt"/>
                <a:ea typeface="+mn-ea"/>
                <a:cs typeface="+mn-cs"/>
              </a:rPr>
              <a:t> que conforma el expediente, referida en el apartado 3 del artículo Noveno.</a:t>
            </a:r>
          </a:p>
          <a:p>
            <a:pPr lvl="1"/>
            <a:endParaRPr lang="es-ES" sz="1100" kern="1200" dirty="0">
              <a:solidFill>
                <a:schemeClr val="tx1"/>
              </a:solidFill>
              <a:effectLst/>
              <a:latin typeface="+mn-lt"/>
              <a:ea typeface="+mn-ea"/>
              <a:cs typeface="+mn-cs"/>
            </a:endParaRPr>
          </a:p>
          <a:p>
            <a:endParaRPr lang="es-ES" dirty="0"/>
          </a:p>
        </p:txBody>
      </p:sp>
      <p:sp>
        <p:nvSpPr>
          <p:cNvPr id="4" name="Marcador de número de diapositiva 3"/>
          <p:cNvSpPr>
            <a:spLocks noGrp="1"/>
          </p:cNvSpPr>
          <p:nvPr>
            <p:ph type="sldNum" sz="quarter" idx="5"/>
          </p:nvPr>
        </p:nvSpPr>
        <p:spPr/>
        <p:txBody>
          <a:bodyPr/>
          <a:lstStyle/>
          <a:p>
            <a:fld id="{F8F1B0C7-6E89-4131-AF11-39A6B60A95CD}" type="slidenum">
              <a:rPr lang="es-ES" smtClean="0"/>
              <a:t>5</a:t>
            </a:fld>
            <a:endParaRPr lang="es-ES"/>
          </a:p>
        </p:txBody>
      </p:sp>
    </p:spTree>
    <p:extLst>
      <p:ext uri="{BB962C8B-B14F-4D97-AF65-F5344CB8AC3E}">
        <p14:creationId xmlns:p14="http://schemas.microsoft.com/office/powerpoint/2010/main" val="27476347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1D3B9A-6D75-A7CD-C277-66D874FB7E72}"/>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C8F3A28E-A4CE-0872-E5F0-F34776721D40}"/>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0D00B299-795A-DCB2-8A59-D8195E7AC811}"/>
              </a:ext>
            </a:extLst>
          </p:cNvPr>
          <p:cNvSpPr>
            <a:spLocks noGrp="1"/>
          </p:cNvSpPr>
          <p:nvPr>
            <p:ph type="body" idx="1"/>
          </p:nvPr>
        </p:nvSpPr>
        <p:spPr/>
        <p:txBody>
          <a:bodyPr/>
          <a:lstStyle/>
          <a:p>
            <a:r>
              <a:rPr lang="es-ES" sz="1200" kern="1200" dirty="0">
                <a:solidFill>
                  <a:schemeClr val="tx1"/>
                </a:solidFill>
                <a:effectLst/>
                <a:latin typeface="+mn-lt"/>
                <a:ea typeface="+mn-ea"/>
                <a:cs typeface="+mn-cs"/>
              </a:rPr>
              <a:t>En este caso la palabra “descuento” está mal escogida. Sería “reducción”.</a:t>
            </a:r>
            <a:endParaRPr lang="es-ES" sz="1200" b="1" kern="1200" dirty="0">
              <a:solidFill>
                <a:schemeClr val="tx1"/>
              </a:solidFill>
              <a:effectLst/>
              <a:latin typeface="+mn-lt"/>
              <a:ea typeface="+mn-ea"/>
              <a:cs typeface="+mn-cs"/>
            </a:endParaRPr>
          </a:p>
          <a:p>
            <a:endParaRPr lang="es-ES" dirty="0"/>
          </a:p>
        </p:txBody>
      </p:sp>
      <p:sp>
        <p:nvSpPr>
          <p:cNvPr id="4" name="Marcador de número de diapositiva 3">
            <a:extLst>
              <a:ext uri="{FF2B5EF4-FFF2-40B4-BE49-F238E27FC236}">
                <a16:creationId xmlns:a16="http://schemas.microsoft.com/office/drawing/2014/main" id="{A65007A7-EA06-3D18-A17B-F526BC6F3433}"/>
              </a:ext>
            </a:extLst>
          </p:cNvPr>
          <p:cNvSpPr>
            <a:spLocks noGrp="1"/>
          </p:cNvSpPr>
          <p:nvPr>
            <p:ph type="sldNum" sz="quarter" idx="5"/>
          </p:nvPr>
        </p:nvSpPr>
        <p:spPr/>
        <p:txBody>
          <a:bodyPr/>
          <a:lstStyle/>
          <a:p>
            <a:fld id="{F8F1B0C7-6E89-4131-AF11-39A6B60A95CD}" type="slidenum">
              <a:rPr lang="es-ES" smtClean="0"/>
              <a:t>30</a:t>
            </a:fld>
            <a:endParaRPr lang="es-ES"/>
          </a:p>
        </p:txBody>
      </p:sp>
    </p:spTree>
    <p:extLst>
      <p:ext uri="{BB962C8B-B14F-4D97-AF65-F5344CB8AC3E}">
        <p14:creationId xmlns:p14="http://schemas.microsoft.com/office/powerpoint/2010/main" val="5041062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09021A-0115-0082-C7A2-10C5FDFC3F99}"/>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B0B6BCE2-A6F8-0148-EFFE-327E03F789C9}"/>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205F60C5-1AC1-7392-B745-5765959149F1}"/>
              </a:ext>
            </a:extLst>
          </p:cNvPr>
          <p:cNvSpPr>
            <a:spLocks noGrp="1"/>
          </p:cNvSpPr>
          <p:nvPr>
            <p:ph type="body" idx="1"/>
          </p:nvPr>
        </p:nvSpPr>
        <p:spPr/>
        <p:txBody>
          <a:bodyPr/>
          <a:lstStyle/>
          <a:p>
            <a:r>
              <a:rPr lang="es-ES" sz="1200" kern="1200" dirty="0">
                <a:solidFill>
                  <a:schemeClr val="tx1"/>
                </a:solidFill>
                <a:effectLst/>
                <a:latin typeface="+mn-lt"/>
                <a:ea typeface="+mn-ea"/>
                <a:cs typeface="+mn-cs"/>
              </a:rPr>
              <a:t>En este caso la palabra “descuento” está mal escogida. Sería “reducción”.</a:t>
            </a:r>
            <a:endParaRPr lang="es-ES" sz="1200" b="1" kern="1200" dirty="0">
              <a:solidFill>
                <a:schemeClr val="tx1"/>
              </a:solidFill>
              <a:effectLst/>
              <a:latin typeface="+mn-lt"/>
              <a:ea typeface="+mn-ea"/>
              <a:cs typeface="+mn-cs"/>
            </a:endParaRPr>
          </a:p>
          <a:p>
            <a:endParaRPr lang="es-ES" dirty="0"/>
          </a:p>
        </p:txBody>
      </p:sp>
      <p:sp>
        <p:nvSpPr>
          <p:cNvPr id="4" name="Marcador de número de diapositiva 3">
            <a:extLst>
              <a:ext uri="{FF2B5EF4-FFF2-40B4-BE49-F238E27FC236}">
                <a16:creationId xmlns:a16="http://schemas.microsoft.com/office/drawing/2014/main" id="{4494663C-12FE-AAA3-D4F6-FEBF77B22AB3}"/>
              </a:ext>
            </a:extLst>
          </p:cNvPr>
          <p:cNvSpPr>
            <a:spLocks noGrp="1"/>
          </p:cNvSpPr>
          <p:nvPr>
            <p:ph type="sldNum" sz="quarter" idx="5"/>
          </p:nvPr>
        </p:nvSpPr>
        <p:spPr/>
        <p:txBody>
          <a:bodyPr/>
          <a:lstStyle/>
          <a:p>
            <a:fld id="{F8F1B0C7-6E89-4131-AF11-39A6B60A95CD}" type="slidenum">
              <a:rPr lang="es-ES" smtClean="0"/>
              <a:t>33</a:t>
            </a:fld>
            <a:endParaRPr lang="es-ES"/>
          </a:p>
        </p:txBody>
      </p:sp>
    </p:spTree>
    <p:extLst>
      <p:ext uri="{BB962C8B-B14F-4D97-AF65-F5344CB8AC3E}">
        <p14:creationId xmlns:p14="http://schemas.microsoft.com/office/powerpoint/2010/main" val="11585773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5CA7DB-3049-A91A-F625-CEA6B03A9184}"/>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755736BA-0D55-4AAE-B00F-4315EA9661A1}"/>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8A341825-7191-E69C-6F35-5833B83453BB}"/>
              </a:ext>
            </a:extLst>
          </p:cNvPr>
          <p:cNvSpPr>
            <a:spLocks noGrp="1"/>
          </p:cNvSpPr>
          <p:nvPr>
            <p:ph type="body" idx="1"/>
          </p:nvPr>
        </p:nvSpPr>
        <p:spPr/>
        <p:txBody>
          <a:bodyPr/>
          <a:lstStyle/>
          <a:p>
            <a:r>
              <a:rPr lang="es-ES" sz="1200" kern="1200" dirty="0">
                <a:solidFill>
                  <a:schemeClr val="tx1"/>
                </a:solidFill>
                <a:effectLst/>
                <a:latin typeface="+mn-lt"/>
                <a:ea typeface="+mn-ea"/>
                <a:cs typeface="+mn-cs"/>
              </a:rPr>
              <a:t>En este caso la palabra “descuento” está mal escogida. Sería “reducción”.</a:t>
            </a:r>
            <a:endParaRPr lang="es-ES" sz="1200" b="1" kern="1200" dirty="0">
              <a:solidFill>
                <a:schemeClr val="tx1"/>
              </a:solidFill>
              <a:effectLst/>
              <a:latin typeface="+mn-lt"/>
              <a:ea typeface="+mn-ea"/>
              <a:cs typeface="+mn-cs"/>
            </a:endParaRPr>
          </a:p>
          <a:p>
            <a:endParaRPr lang="es-ES" dirty="0"/>
          </a:p>
        </p:txBody>
      </p:sp>
      <p:sp>
        <p:nvSpPr>
          <p:cNvPr id="4" name="Marcador de número de diapositiva 3">
            <a:extLst>
              <a:ext uri="{FF2B5EF4-FFF2-40B4-BE49-F238E27FC236}">
                <a16:creationId xmlns:a16="http://schemas.microsoft.com/office/drawing/2014/main" id="{3F5D904D-EC1C-EBE1-DB2F-4E37064DA3B5}"/>
              </a:ext>
            </a:extLst>
          </p:cNvPr>
          <p:cNvSpPr>
            <a:spLocks noGrp="1"/>
          </p:cNvSpPr>
          <p:nvPr>
            <p:ph type="sldNum" sz="quarter" idx="5"/>
          </p:nvPr>
        </p:nvSpPr>
        <p:spPr/>
        <p:txBody>
          <a:bodyPr/>
          <a:lstStyle/>
          <a:p>
            <a:fld id="{F8F1B0C7-6E89-4131-AF11-39A6B60A95CD}" type="slidenum">
              <a:rPr lang="es-ES" smtClean="0"/>
              <a:t>35</a:t>
            </a:fld>
            <a:endParaRPr lang="es-ES"/>
          </a:p>
        </p:txBody>
      </p:sp>
    </p:spTree>
    <p:extLst>
      <p:ext uri="{BB962C8B-B14F-4D97-AF65-F5344CB8AC3E}">
        <p14:creationId xmlns:p14="http://schemas.microsoft.com/office/powerpoint/2010/main" val="20450994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E2BDDD-F8F6-BF75-31B7-461E9CFC51F1}"/>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70081420-172B-5F41-D76B-522D83459682}"/>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68B267A7-6A75-FFC8-3C42-2A715134E877}"/>
              </a:ext>
            </a:extLst>
          </p:cNvPr>
          <p:cNvSpPr>
            <a:spLocks noGrp="1"/>
          </p:cNvSpPr>
          <p:nvPr>
            <p:ph type="body" idx="1"/>
          </p:nvPr>
        </p:nvSpPr>
        <p:spPr/>
        <p:txBody>
          <a:bodyPr/>
          <a:lstStyle/>
          <a:p>
            <a:r>
              <a:rPr lang="es-ES" sz="1200" kern="1200" dirty="0">
                <a:solidFill>
                  <a:schemeClr val="tx1"/>
                </a:solidFill>
                <a:effectLst/>
                <a:latin typeface="+mn-lt"/>
                <a:ea typeface="+mn-ea"/>
                <a:cs typeface="+mn-cs"/>
              </a:rPr>
              <a:t>En este caso la palabra “descuento” está mal escogida. Sería “reducción”.</a:t>
            </a:r>
            <a:endParaRPr lang="es-ES" sz="1200" b="1" kern="1200" dirty="0">
              <a:solidFill>
                <a:schemeClr val="tx1"/>
              </a:solidFill>
              <a:effectLst/>
              <a:latin typeface="+mn-lt"/>
              <a:ea typeface="+mn-ea"/>
              <a:cs typeface="+mn-cs"/>
            </a:endParaRPr>
          </a:p>
          <a:p>
            <a:endParaRPr lang="es-ES" dirty="0"/>
          </a:p>
        </p:txBody>
      </p:sp>
      <p:sp>
        <p:nvSpPr>
          <p:cNvPr id="4" name="Marcador de número de diapositiva 3">
            <a:extLst>
              <a:ext uri="{FF2B5EF4-FFF2-40B4-BE49-F238E27FC236}">
                <a16:creationId xmlns:a16="http://schemas.microsoft.com/office/drawing/2014/main" id="{5AA18DBC-4DE9-8D8B-2E71-3ED4BDC56A31}"/>
              </a:ext>
            </a:extLst>
          </p:cNvPr>
          <p:cNvSpPr>
            <a:spLocks noGrp="1"/>
          </p:cNvSpPr>
          <p:nvPr>
            <p:ph type="sldNum" sz="quarter" idx="5"/>
          </p:nvPr>
        </p:nvSpPr>
        <p:spPr/>
        <p:txBody>
          <a:bodyPr/>
          <a:lstStyle/>
          <a:p>
            <a:fld id="{F8F1B0C7-6E89-4131-AF11-39A6B60A95CD}" type="slidenum">
              <a:rPr lang="es-ES" smtClean="0"/>
              <a:t>36</a:t>
            </a:fld>
            <a:endParaRPr lang="es-ES"/>
          </a:p>
        </p:txBody>
      </p:sp>
    </p:spTree>
    <p:extLst>
      <p:ext uri="{BB962C8B-B14F-4D97-AF65-F5344CB8AC3E}">
        <p14:creationId xmlns:p14="http://schemas.microsoft.com/office/powerpoint/2010/main" val="17775276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DBA671-3489-9C5B-773F-E6D4A56EC358}"/>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3C070E73-63C6-4168-A4C1-9A6438224600}"/>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9D31FCEF-5538-733A-0A46-87C2E6D7CE43}"/>
              </a:ext>
            </a:extLst>
          </p:cNvPr>
          <p:cNvSpPr>
            <a:spLocks noGrp="1"/>
          </p:cNvSpPr>
          <p:nvPr>
            <p:ph type="body" idx="1"/>
          </p:nvPr>
        </p:nvSpPr>
        <p:spPr/>
        <p:txBody>
          <a:bodyPr/>
          <a:lstStyle/>
          <a:p>
            <a:pPr lvl="0"/>
            <a:r>
              <a:rPr lang="es-ES" sz="1200" kern="1200" dirty="0">
                <a:solidFill>
                  <a:schemeClr val="tx1"/>
                </a:solidFill>
                <a:effectLst/>
                <a:latin typeface="+mn-lt"/>
                <a:ea typeface="+mn-ea"/>
                <a:cs typeface="+mn-cs"/>
              </a:rPr>
              <a:t>El incumplimiento de la obligación de proporcionar el acceso a la base de datos, la falta de consignación de todos los datos que debe contener la base de datos, o la falta de exactitud de los mismos podrá conllevar situaciones de reintegro o pérdida del derecho al cobro, de conformidad con el artículo 16.5 del Real Decreto-ley 1/2025, de 28 de enero.</a:t>
            </a:r>
          </a:p>
          <a:p>
            <a:pPr lvl="1"/>
            <a:endParaRPr lang="es-ES" sz="1100" kern="1200" dirty="0">
              <a:solidFill>
                <a:schemeClr val="tx1"/>
              </a:solidFill>
              <a:effectLst/>
              <a:latin typeface="+mn-lt"/>
              <a:ea typeface="+mn-ea"/>
              <a:cs typeface="+mn-cs"/>
            </a:endParaRPr>
          </a:p>
          <a:p>
            <a:endParaRPr lang="es-ES" dirty="0"/>
          </a:p>
        </p:txBody>
      </p:sp>
      <p:sp>
        <p:nvSpPr>
          <p:cNvPr id="4" name="Marcador de número de diapositiva 3">
            <a:extLst>
              <a:ext uri="{FF2B5EF4-FFF2-40B4-BE49-F238E27FC236}">
                <a16:creationId xmlns:a16="http://schemas.microsoft.com/office/drawing/2014/main" id="{191B2CB5-A0AF-7293-823D-FD4C134A5195}"/>
              </a:ext>
            </a:extLst>
          </p:cNvPr>
          <p:cNvSpPr>
            <a:spLocks noGrp="1"/>
          </p:cNvSpPr>
          <p:nvPr>
            <p:ph type="sldNum" sz="quarter" idx="5"/>
          </p:nvPr>
        </p:nvSpPr>
        <p:spPr/>
        <p:txBody>
          <a:bodyPr/>
          <a:lstStyle/>
          <a:p>
            <a:fld id="{F8F1B0C7-6E89-4131-AF11-39A6B60A95CD}" type="slidenum">
              <a:rPr lang="es-ES" smtClean="0"/>
              <a:t>6</a:t>
            </a:fld>
            <a:endParaRPr lang="es-ES"/>
          </a:p>
        </p:txBody>
      </p:sp>
    </p:spTree>
    <p:extLst>
      <p:ext uri="{BB962C8B-B14F-4D97-AF65-F5344CB8AC3E}">
        <p14:creationId xmlns:p14="http://schemas.microsoft.com/office/powerpoint/2010/main" val="1489513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sz="1200" kern="1200" dirty="0">
                <a:solidFill>
                  <a:schemeClr val="tx1"/>
                </a:solidFill>
                <a:effectLst/>
                <a:latin typeface="+mn-lt"/>
                <a:ea typeface="+mn-ea"/>
                <a:cs typeface="+mn-cs"/>
              </a:rPr>
              <a:t>(*)   Abono temporal, tarjeta </a:t>
            </a:r>
            <a:r>
              <a:rPr lang="es-ES" sz="1200" kern="1200" dirty="0" err="1">
                <a:solidFill>
                  <a:schemeClr val="tx1"/>
                </a:solidFill>
                <a:effectLst/>
                <a:latin typeface="+mn-lt"/>
                <a:ea typeface="+mn-ea"/>
                <a:cs typeface="+mn-cs"/>
              </a:rPr>
              <a:t>multiviajes</a:t>
            </a:r>
            <a:r>
              <a:rPr lang="es-ES" sz="1200" kern="1200" dirty="0">
                <a:solidFill>
                  <a:schemeClr val="tx1"/>
                </a:solidFill>
                <a:effectLst/>
                <a:latin typeface="+mn-lt"/>
                <a:ea typeface="+mn-ea"/>
                <a:cs typeface="+mn-cs"/>
              </a:rPr>
              <a:t>, tarjeta monedero u otros.</a:t>
            </a:r>
          </a:p>
          <a:p>
            <a:endParaRPr lang="es-ES" sz="1200" kern="1200" dirty="0">
              <a:solidFill>
                <a:schemeClr val="tx1"/>
              </a:solidFill>
              <a:effectLst/>
              <a:latin typeface="+mn-lt"/>
              <a:ea typeface="+mn-ea"/>
              <a:cs typeface="+mn-cs"/>
            </a:endParaRPr>
          </a:p>
          <a:p>
            <a:r>
              <a:rPr lang="es-ES" sz="1200" kern="1200" dirty="0">
                <a:solidFill>
                  <a:schemeClr val="tx1"/>
                </a:solidFill>
                <a:effectLst/>
                <a:latin typeface="+mn-lt"/>
                <a:ea typeface="+mn-ea"/>
                <a:cs typeface="+mn-cs"/>
              </a:rPr>
              <a:t>(**) Indicar los usuarios que pueden emplearlo (juvenil, usuarios generales) y las restricciones de uso, aspectos singulares de su empleo —en su caso—, etc.</a:t>
            </a:r>
          </a:p>
          <a:p>
            <a:endParaRPr lang="es-ES" sz="1200" kern="1200" dirty="0">
              <a:solidFill>
                <a:schemeClr val="tx1"/>
              </a:solidFill>
              <a:effectLst/>
              <a:latin typeface="+mn-lt"/>
              <a:ea typeface="+mn-ea"/>
              <a:cs typeface="+mn-cs"/>
            </a:endParaRPr>
          </a:p>
          <a:p>
            <a:r>
              <a:rPr lang="es-ES" sz="1200" kern="1200" dirty="0">
                <a:solidFill>
                  <a:schemeClr val="tx1"/>
                </a:solidFill>
                <a:effectLst/>
                <a:latin typeface="+mn-lt"/>
                <a:ea typeface="+mn-ea"/>
                <a:cs typeface="+mn-cs"/>
              </a:rPr>
              <a:t>(***) Seleccionar la opción correcta de entre la relación que se indica a continuación, marcando el número asignado: </a:t>
            </a:r>
          </a:p>
          <a:p>
            <a:r>
              <a:rPr lang="es-ES" sz="1200" kern="1200" dirty="0">
                <a:solidFill>
                  <a:schemeClr val="tx1"/>
                </a:solidFill>
                <a:effectLst/>
                <a:latin typeface="+mn-lt"/>
                <a:ea typeface="+mn-ea"/>
                <a:cs typeface="+mn-cs"/>
              </a:rPr>
              <a:t>	1. El propio beneficiario con su propia flota o por medio de un contrato de servicios; </a:t>
            </a:r>
          </a:p>
          <a:p>
            <a:r>
              <a:rPr lang="es-ES" sz="1200" kern="1200" dirty="0">
                <a:solidFill>
                  <a:schemeClr val="tx1"/>
                </a:solidFill>
                <a:effectLst/>
                <a:latin typeface="+mn-lt"/>
                <a:ea typeface="+mn-ea"/>
                <a:cs typeface="+mn-cs"/>
              </a:rPr>
              <a:t>	2. medio propio personificado del beneficiario, a través del correspondiente encargo regulado por el artículo 32 de la Ley 9/2017, de 8 de noviembre;</a:t>
            </a:r>
          </a:p>
          <a:p>
            <a:r>
              <a:rPr lang="es-ES" sz="1200" kern="1200" dirty="0">
                <a:solidFill>
                  <a:schemeClr val="tx1"/>
                </a:solidFill>
                <a:effectLst/>
                <a:latin typeface="+mn-lt"/>
                <a:ea typeface="+mn-ea"/>
                <a:cs typeface="+mn-cs"/>
              </a:rPr>
              <a:t>	3. organismo autónomo, entidad pública empresarial o entidades de derecho público con personalidad jurídica propia, dependientes del beneficiario;</a:t>
            </a:r>
          </a:p>
          <a:p>
            <a:r>
              <a:rPr lang="es-ES" sz="1200" kern="1200" dirty="0">
                <a:solidFill>
                  <a:schemeClr val="tx1"/>
                </a:solidFill>
                <a:effectLst/>
                <a:latin typeface="+mn-lt"/>
                <a:ea typeface="+mn-ea"/>
                <a:cs typeface="+mn-cs"/>
              </a:rPr>
              <a:t>	4. sociedad mercantil con participación única o mayoritaria de la entidad beneficiaria;</a:t>
            </a:r>
          </a:p>
          <a:p>
            <a:r>
              <a:rPr lang="es-ES" sz="1200" kern="1200" dirty="0">
                <a:solidFill>
                  <a:schemeClr val="tx1"/>
                </a:solidFill>
                <a:effectLst/>
                <a:latin typeface="+mn-lt"/>
                <a:ea typeface="+mn-ea"/>
                <a:cs typeface="+mn-cs"/>
              </a:rPr>
              <a:t>	5. empresa concesionaria del servicio, a través del correspondiente contrato de concesión del servicio o de gestión del servicio público;</a:t>
            </a:r>
          </a:p>
          <a:p>
            <a:r>
              <a:rPr lang="es-ES" sz="1200" kern="1200" dirty="0">
                <a:solidFill>
                  <a:schemeClr val="tx1"/>
                </a:solidFill>
                <a:effectLst/>
                <a:latin typeface="+mn-lt"/>
                <a:ea typeface="+mn-ea"/>
                <a:cs typeface="+mn-cs"/>
              </a:rPr>
              <a:t>	6. consorcio de transportes, a través del correspondiente convenio con la entidad beneficiaria;</a:t>
            </a:r>
          </a:p>
          <a:p>
            <a:r>
              <a:rPr lang="es-ES" sz="1200" kern="1200" dirty="0">
                <a:solidFill>
                  <a:schemeClr val="tx1"/>
                </a:solidFill>
                <a:effectLst/>
                <a:latin typeface="+mn-lt"/>
                <a:ea typeface="+mn-ea"/>
                <a:cs typeface="+mn-cs"/>
              </a:rPr>
              <a:t>	7. otras modalidades singulares.</a:t>
            </a:r>
          </a:p>
          <a:p>
            <a:endParaRPr lang="es-ES" sz="1200" kern="1200" dirty="0">
              <a:solidFill>
                <a:schemeClr val="tx1"/>
              </a:solidFill>
              <a:effectLst/>
              <a:latin typeface="+mn-lt"/>
              <a:ea typeface="+mn-ea"/>
              <a:cs typeface="+mn-cs"/>
            </a:endParaRPr>
          </a:p>
          <a:p>
            <a:r>
              <a:rPr lang="es-ES" sz="1200" kern="1200" dirty="0">
                <a:solidFill>
                  <a:schemeClr val="tx1"/>
                </a:solidFill>
                <a:effectLst/>
                <a:latin typeface="+mn-lt"/>
                <a:ea typeface="+mn-ea"/>
                <a:cs typeface="+mn-cs"/>
              </a:rPr>
              <a:t>(****) Si se trata de títulos destinados al </a:t>
            </a:r>
            <a:r>
              <a:rPr lang="es-ES" sz="1200" b="1" kern="1200" dirty="0">
                <a:solidFill>
                  <a:schemeClr val="tx1"/>
                </a:solidFill>
                <a:effectLst/>
                <a:latin typeface="+mn-lt"/>
                <a:ea typeface="+mn-ea"/>
                <a:cs typeface="+mn-cs"/>
              </a:rPr>
              <a:t>público infantil</a:t>
            </a:r>
            <a:r>
              <a:rPr lang="es-ES" sz="1200" kern="1200" dirty="0">
                <a:solidFill>
                  <a:schemeClr val="tx1"/>
                </a:solidFill>
                <a:effectLst/>
                <a:latin typeface="+mn-lt"/>
                <a:ea typeface="+mn-ea"/>
                <a:cs typeface="+mn-cs"/>
              </a:rPr>
              <a:t>, deberá indicarse alguna de las siguientes:</a:t>
            </a:r>
          </a:p>
          <a:p>
            <a:r>
              <a:rPr lang="es-ES" sz="1200" kern="1200" dirty="0">
                <a:solidFill>
                  <a:schemeClr val="tx1"/>
                </a:solidFill>
                <a:effectLst/>
                <a:latin typeface="+mn-lt"/>
                <a:ea typeface="+mn-ea"/>
                <a:cs typeface="+mn-cs"/>
              </a:rPr>
              <a:t>	a. Anterior al 30 de junio de 2022.</a:t>
            </a:r>
          </a:p>
          <a:p>
            <a:r>
              <a:rPr lang="es-ES" sz="1200" kern="1200" dirty="0">
                <a:solidFill>
                  <a:schemeClr val="tx1"/>
                </a:solidFill>
                <a:effectLst/>
                <a:latin typeface="+mn-lt"/>
                <a:ea typeface="+mn-ea"/>
                <a:cs typeface="+mn-cs"/>
              </a:rPr>
              <a:t>	b. Nueva creación (durante el año 2025).</a:t>
            </a:r>
          </a:p>
          <a:p>
            <a:r>
              <a:rPr lang="es-ES" sz="1200" kern="1200" dirty="0">
                <a:solidFill>
                  <a:schemeClr val="tx1"/>
                </a:solidFill>
                <a:effectLst/>
                <a:latin typeface="+mn-lt"/>
                <a:ea typeface="+mn-ea"/>
                <a:cs typeface="+mn-cs"/>
              </a:rPr>
              <a:t>	c. Fecha concreta de implantación si se encontrase entre el 1 de julio de 2022 y el 31 de diciembre de 2024.</a:t>
            </a:r>
          </a:p>
          <a:p>
            <a:r>
              <a:rPr lang="es-ES" sz="1200" kern="1200" dirty="0">
                <a:solidFill>
                  <a:schemeClr val="tx1"/>
                </a:solidFill>
                <a:effectLst/>
                <a:latin typeface="+mn-lt"/>
                <a:ea typeface="+mn-ea"/>
                <a:cs typeface="+mn-cs"/>
              </a:rPr>
              <a:t> </a:t>
            </a:r>
          </a:p>
          <a:p>
            <a:r>
              <a:rPr lang="es-ES" sz="1200" kern="1200" dirty="0">
                <a:solidFill>
                  <a:schemeClr val="tx1"/>
                </a:solidFill>
                <a:effectLst/>
                <a:latin typeface="+mn-lt"/>
                <a:ea typeface="+mn-ea"/>
                <a:cs typeface="+mn-cs"/>
              </a:rPr>
              <a:t>           En el caso de títulos destinados al </a:t>
            </a:r>
            <a:r>
              <a:rPr lang="es-ES" sz="1200" b="1" kern="1200" dirty="0">
                <a:solidFill>
                  <a:schemeClr val="tx1"/>
                </a:solidFill>
                <a:effectLst/>
                <a:latin typeface="+mn-lt"/>
                <a:ea typeface="+mn-ea"/>
                <a:cs typeface="+mn-cs"/>
              </a:rPr>
              <a:t>resto de usuarios</a:t>
            </a:r>
            <a:r>
              <a:rPr lang="es-ES" sz="1200" kern="1200" dirty="0">
                <a:solidFill>
                  <a:schemeClr val="tx1"/>
                </a:solidFill>
                <a:effectLst/>
                <a:latin typeface="+mn-lt"/>
                <a:ea typeface="+mn-ea"/>
                <a:cs typeface="+mn-cs"/>
              </a:rPr>
              <a:t>, deberá indicarse alguna de las siguientes:</a:t>
            </a:r>
          </a:p>
          <a:p>
            <a:r>
              <a:rPr lang="es-ES" sz="1200" kern="1200" dirty="0">
                <a:solidFill>
                  <a:schemeClr val="tx1"/>
                </a:solidFill>
                <a:effectLst/>
                <a:latin typeface="+mn-lt"/>
                <a:ea typeface="+mn-ea"/>
                <a:cs typeface="+mn-cs"/>
              </a:rPr>
              <a:t>	d. Anterior al 30 de junio de 2024.</a:t>
            </a:r>
          </a:p>
          <a:p>
            <a:r>
              <a:rPr lang="es-ES" sz="1200" kern="1200" dirty="0">
                <a:solidFill>
                  <a:schemeClr val="tx1"/>
                </a:solidFill>
                <a:effectLst/>
                <a:latin typeface="+mn-lt"/>
                <a:ea typeface="+mn-ea"/>
                <a:cs typeface="+mn-cs"/>
              </a:rPr>
              <a:t>	e. Fecha concreta de implantación si se encontrase entre el 1 de julio y el 30 de noviembre de 2024.</a:t>
            </a:r>
          </a:p>
          <a:p>
            <a:r>
              <a:rPr lang="es-ES" sz="1200" kern="1200" dirty="0">
                <a:solidFill>
                  <a:schemeClr val="tx1"/>
                </a:solidFill>
                <a:effectLst/>
                <a:latin typeface="+mn-lt"/>
                <a:ea typeface="+mn-ea"/>
                <a:cs typeface="+mn-cs"/>
              </a:rPr>
              <a:t> </a:t>
            </a:r>
          </a:p>
          <a:p>
            <a:endParaRPr lang="es-ES" dirty="0"/>
          </a:p>
        </p:txBody>
      </p:sp>
      <p:sp>
        <p:nvSpPr>
          <p:cNvPr id="4" name="Marcador de número de diapositiva 3"/>
          <p:cNvSpPr>
            <a:spLocks noGrp="1"/>
          </p:cNvSpPr>
          <p:nvPr>
            <p:ph type="sldNum" sz="quarter" idx="5"/>
          </p:nvPr>
        </p:nvSpPr>
        <p:spPr/>
        <p:txBody>
          <a:bodyPr/>
          <a:lstStyle/>
          <a:p>
            <a:fld id="{F8F1B0C7-6E89-4131-AF11-39A6B60A95CD}" type="slidenum">
              <a:rPr lang="es-ES" smtClean="0"/>
              <a:t>11</a:t>
            </a:fld>
            <a:endParaRPr lang="es-ES"/>
          </a:p>
        </p:txBody>
      </p:sp>
    </p:spTree>
    <p:extLst>
      <p:ext uri="{BB962C8B-B14F-4D97-AF65-F5344CB8AC3E}">
        <p14:creationId xmlns:p14="http://schemas.microsoft.com/office/powerpoint/2010/main" val="13602836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0B573A-999A-F0A3-5057-BA0DC472A414}"/>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98755538-0D50-A237-4375-B0EB28B2BB3E}"/>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2691CB7A-065D-7D28-F542-272EDD017DCB}"/>
              </a:ext>
            </a:extLst>
          </p:cNvPr>
          <p:cNvSpPr>
            <a:spLocks noGrp="1"/>
          </p:cNvSpPr>
          <p:nvPr>
            <p:ph type="body" idx="1"/>
          </p:nvPr>
        </p:nvSpPr>
        <p:spPr/>
        <p:txBody>
          <a:bodyPr/>
          <a:lstStyle/>
          <a:p>
            <a:r>
              <a:rPr lang="es-ES" sz="1200" kern="1200" dirty="0">
                <a:solidFill>
                  <a:schemeClr val="tx1"/>
                </a:solidFill>
                <a:effectLst/>
                <a:latin typeface="+mn-lt"/>
                <a:ea typeface="+mn-ea"/>
                <a:cs typeface="+mn-cs"/>
              </a:rPr>
              <a:t>(*)   Abono temporal, tarjeta </a:t>
            </a:r>
            <a:r>
              <a:rPr lang="es-ES" sz="1200" kern="1200" dirty="0" err="1">
                <a:solidFill>
                  <a:schemeClr val="tx1"/>
                </a:solidFill>
                <a:effectLst/>
                <a:latin typeface="+mn-lt"/>
                <a:ea typeface="+mn-ea"/>
                <a:cs typeface="+mn-cs"/>
              </a:rPr>
              <a:t>multiviajes</a:t>
            </a:r>
            <a:r>
              <a:rPr lang="es-ES" sz="1200" kern="1200" dirty="0">
                <a:solidFill>
                  <a:schemeClr val="tx1"/>
                </a:solidFill>
                <a:effectLst/>
                <a:latin typeface="+mn-lt"/>
                <a:ea typeface="+mn-ea"/>
                <a:cs typeface="+mn-cs"/>
              </a:rPr>
              <a:t>, tarjeta monedero u otros.</a:t>
            </a:r>
          </a:p>
          <a:p>
            <a:endParaRPr lang="es-ES" sz="1200" kern="1200" dirty="0">
              <a:solidFill>
                <a:schemeClr val="tx1"/>
              </a:solidFill>
              <a:effectLst/>
              <a:latin typeface="+mn-lt"/>
              <a:ea typeface="+mn-ea"/>
              <a:cs typeface="+mn-cs"/>
            </a:endParaRPr>
          </a:p>
          <a:p>
            <a:r>
              <a:rPr lang="es-ES" sz="1200" kern="1200" dirty="0">
                <a:solidFill>
                  <a:schemeClr val="tx1"/>
                </a:solidFill>
                <a:effectLst/>
                <a:latin typeface="+mn-lt"/>
                <a:ea typeface="+mn-ea"/>
                <a:cs typeface="+mn-cs"/>
              </a:rPr>
              <a:t>(**) Indicar los usuarios que pueden emplearlo (juvenil, usuarios generales) y las restricciones de uso, aspectos singulares de su empleo —en su caso—, etc.</a:t>
            </a:r>
          </a:p>
          <a:p>
            <a:endParaRPr lang="es-ES" sz="1200" kern="1200" dirty="0">
              <a:solidFill>
                <a:schemeClr val="tx1"/>
              </a:solidFill>
              <a:effectLst/>
              <a:latin typeface="+mn-lt"/>
              <a:ea typeface="+mn-ea"/>
              <a:cs typeface="+mn-cs"/>
            </a:endParaRPr>
          </a:p>
          <a:p>
            <a:r>
              <a:rPr lang="es-ES" sz="1200" kern="1200" dirty="0">
                <a:solidFill>
                  <a:schemeClr val="tx1"/>
                </a:solidFill>
                <a:effectLst/>
                <a:latin typeface="+mn-lt"/>
                <a:ea typeface="+mn-ea"/>
                <a:cs typeface="+mn-cs"/>
              </a:rPr>
              <a:t>(***) Seleccionar la opción correcta de entre la relación que se indica a continuación, marcando el número asignado: </a:t>
            </a:r>
          </a:p>
          <a:p>
            <a:r>
              <a:rPr lang="es-ES" sz="1200" kern="1200" dirty="0">
                <a:solidFill>
                  <a:schemeClr val="tx1"/>
                </a:solidFill>
                <a:effectLst/>
                <a:latin typeface="+mn-lt"/>
                <a:ea typeface="+mn-ea"/>
                <a:cs typeface="+mn-cs"/>
              </a:rPr>
              <a:t>	1. El propio beneficiario con su propia flota o por medio de un contrato de servicios; </a:t>
            </a:r>
          </a:p>
          <a:p>
            <a:r>
              <a:rPr lang="es-ES" sz="1200" kern="1200" dirty="0">
                <a:solidFill>
                  <a:schemeClr val="tx1"/>
                </a:solidFill>
                <a:effectLst/>
                <a:latin typeface="+mn-lt"/>
                <a:ea typeface="+mn-ea"/>
                <a:cs typeface="+mn-cs"/>
              </a:rPr>
              <a:t>	2. medio propio personificado del beneficiario, a través del correspondiente encargo regulado por el artículo 32 de la Ley 9/2017, de 8 de noviembre;</a:t>
            </a:r>
          </a:p>
          <a:p>
            <a:r>
              <a:rPr lang="es-ES" sz="1200" kern="1200" dirty="0">
                <a:solidFill>
                  <a:schemeClr val="tx1"/>
                </a:solidFill>
                <a:effectLst/>
                <a:latin typeface="+mn-lt"/>
                <a:ea typeface="+mn-ea"/>
                <a:cs typeface="+mn-cs"/>
              </a:rPr>
              <a:t>	3. organismo autónomo, entidad pública empresarial o entidades de derecho público con personalidad jurídica propia, dependientes del beneficiario;</a:t>
            </a:r>
          </a:p>
          <a:p>
            <a:r>
              <a:rPr lang="es-ES" sz="1200" kern="1200" dirty="0">
                <a:solidFill>
                  <a:schemeClr val="tx1"/>
                </a:solidFill>
                <a:effectLst/>
                <a:latin typeface="+mn-lt"/>
                <a:ea typeface="+mn-ea"/>
                <a:cs typeface="+mn-cs"/>
              </a:rPr>
              <a:t>	4. sociedad mercantil con participación única o mayoritaria de la entidad beneficiaria;</a:t>
            </a:r>
          </a:p>
          <a:p>
            <a:r>
              <a:rPr lang="es-ES" sz="1200" kern="1200" dirty="0">
                <a:solidFill>
                  <a:schemeClr val="tx1"/>
                </a:solidFill>
                <a:effectLst/>
                <a:latin typeface="+mn-lt"/>
                <a:ea typeface="+mn-ea"/>
                <a:cs typeface="+mn-cs"/>
              </a:rPr>
              <a:t>	5. empresa concesionaria del servicio, a través del correspondiente contrato de concesión del servicio o de gestión del servicio público;</a:t>
            </a:r>
          </a:p>
          <a:p>
            <a:r>
              <a:rPr lang="es-ES" sz="1200" kern="1200" dirty="0">
                <a:solidFill>
                  <a:schemeClr val="tx1"/>
                </a:solidFill>
                <a:effectLst/>
                <a:latin typeface="+mn-lt"/>
                <a:ea typeface="+mn-ea"/>
                <a:cs typeface="+mn-cs"/>
              </a:rPr>
              <a:t>	6. consorcio de transportes, a través del correspondiente convenio con la entidad beneficiaria;</a:t>
            </a:r>
          </a:p>
          <a:p>
            <a:r>
              <a:rPr lang="es-ES" sz="1200" kern="1200" dirty="0">
                <a:solidFill>
                  <a:schemeClr val="tx1"/>
                </a:solidFill>
                <a:effectLst/>
                <a:latin typeface="+mn-lt"/>
                <a:ea typeface="+mn-ea"/>
                <a:cs typeface="+mn-cs"/>
              </a:rPr>
              <a:t>	7. otras modalidades singulares.</a:t>
            </a:r>
          </a:p>
          <a:p>
            <a:endParaRPr lang="es-ES" sz="1200" kern="1200" dirty="0">
              <a:solidFill>
                <a:schemeClr val="tx1"/>
              </a:solidFill>
              <a:effectLst/>
              <a:latin typeface="+mn-lt"/>
              <a:ea typeface="+mn-ea"/>
              <a:cs typeface="+mn-cs"/>
            </a:endParaRPr>
          </a:p>
          <a:p>
            <a:r>
              <a:rPr lang="es-ES" sz="1200" kern="1200" dirty="0">
                <a:solidFill>
                  <a:schemeClr val="tx1"/>
                </a:solidFill>
                <a:effectLst/>
                <a:latin typeface="+mn-lt"/>
                <a:ea typeface="+mn-ea"/>
                <a:cs typeface="+mn-cs"/>
              </a:rPr>
              <a:t>(****) Si se trata de títulos destinados al </a:t>
            </a:r>
            <a:r>
              <a:rPr lang="es-ES" sz="1200" b="1" kern="1200" dirty="0">
                <a:solidFill>
                  <a:schemeClr val="tx1"/>
                </a:solidFill>
                <a:effectLst/>
                <a:latin typeface="+mn-lt"/>
                <a:ea typeface="+mn-ea"/>
                <a:cs typeface="+mn-cs"/>
              </a:rPr>
              <a:t>público infantil</a:t>
            </a:r>
            <a:r>
              <a:rPr lang="es-ES" sz="1200" kern="1200" dirty="0">
                <a:solidFill>
                  <a:schemeClr val="tx1"/>
                </a:solidFill>
                <a:effectLst/>
                <a:latin typeface="+mn-lt"/>
                <a:ea typeface="+mn-ea"/>
                <a:cs typeface="+mn-cs"/>
              </a:rPr>
              <a:t>, deberá indicarse alguna de las siguientes:</a:t>
            </a:r>
          </a:p>
          <a:p>
            <a:r>
              <a:rPr lang="es-ES" sz="1200" kern="1200" dirty="0">
                <a:solidFill>
                  <a:schemeClr val="tx1"/>
                </a:solidFill>
                <a:effectLst/>
                <a:latin typeface="+mn-lt"/>
                <a:ea typeface="+mn-ea"/>
                <a:cs typeface="+mn-cs"/>
              </a:rPr>
              <a:t>	a. Anterior al 30 de junio de 2022.</a:t>
            </a:r>
          </a:p>
          <a:p>
            <a:r>
              <a:rPr lang="es-ES" sz="1200" kern="1200" dirty="0">
                <a:solidFill>
                  <a:schemeClr val="tx1"/>
                </a:solidFill>
                <a:effectLst/>
                <a:latin typeface="+mn-lt"/>
                <a:ea typeface="+mn-ea"/>
                <a:cs typeface="+mn-cs"/>
              </a:rPr>
              <a:t>	b. Nueva creación (durante el año 2025).</a:t>
            </a:r>
          </a:p>
          <a:p>
            <a:r>
              <a:rPr lang="es-ES" sz="1200" kern="1200" dirty="0">
                <a:solidFill>
                  <a:schemeClr val="tx1"/>
                </a:solidFill>
                <a:effectLst/>
                <a:latin typeface="+mn-lt"/>
                <a:ea typeface="+mn-ea"/>
                <a:cs typeface="+mn-cs"/>
              </a:rPr>
              <a:t>	c. Fecha concreta de implantación si se encontrase entre el 1 de julio de 2022 y el 31 de diciembre de 2024.</a:t>
            </a:r>
          </a:p>
          <a:p>
            <a:r>
              <a:rPr lang="es-ES" sz="1200" kern="1200" dirty="0">
                <a:solidFill>
                  <a:schemeClr val="tx1"/>
                </a:solidFill>
                <a:effectLst/>
                <a:latin typeface="+mn-lt"/>
                <a:ea typeface="+mn-ea"/>
                <a:cs typeface="+mn-cs"/>
              </a:rPr>
              <a:t> </a:t>
            </a:r>
          </a:p>
          <a:p>
            <a:r>
              <a:rPr lang="es-ES" sz="1200" kern="1200" dirty="0">
                <a:solidFill>
                  <a:schemeClr val="tx1"/>
                </a:solidFill>
                <a:effectLst/>
                <a:latin typeface="+mn-lt"/>
                <a:ea typeface="+mn-ea"/>
                <a:cs typeface="+mn-cs"/>
              </a:rPr>
              <a:t>           En el caso de títulos destinados al </a:t>
            </a:r>
            <a:r>
              <a:rPr lang="es-ES" sz="1200" b="1" kern="1200" dirty="0">
                <a:solidFill>
                  <a:schemeClr val="tx1"/>
                </a:solidFill>
                <a:effectLst/>
                <a:latin typeface="+mn-lt"/>
                <a:ea typeface="+mn-ea"/>
                <a:cs typeface="+mn-cs"/>
              </a:rPr>
              <a:t>resto de usuarios</a:t>
            </a:r>
            <a:r>
              <a:rPr lang="es-ES" sz="1200" kern="1200" dirty="0">
                <a:solidFill>
                  <a:schemeClr val="tx1"/>
                </a:solidFill>
                <a:effectLst/>
                <a:latin typeface="+mn-lt"/>
                <a:ea typeface="+mn-ea"/>
                <a:cs typeface="+mn-cs"/>
              </a:rPr>
              <a:t>, deberá indicarse alguna de las siguientes:</a:t>
            </a:r>
          </a:p>
          <a:p>
            <a:r>
              <a:rPr lang="es-ES" sz="1200" kern="1200" dirty="0">
                <a:solidFill>
                  <a:schemeClr val="tx1"/>
                </a:solidFill>
                <a:effectLst/>
                <a:latin typeface="+mn-lt"/>
                <a:ea typeface="+mn-ea"/>
                <a:cs typeface="+mn-cs"/>
              </a:rPr>
              <a:t>	d. Anterior al 30 de junio de 2024.</a:t>
            </a:r>
          </a:p>
          <a:p>
            <a:r>
              <a:rPr lang="es-ES" sz="1200" kern="1200" dirty="0">
                <a:solidFill>
                  <a:schemeClr val="tx1"/>
                </a:solidFill>
                <a:effectLst/>
                <a:latin typeface="+mn-lt"/>
                <a:ea typeface="+mn-ea"/>
                <a:cs typeface="+mn-cs"/>
              </a:rPr>
              <a:t>	e. Fecha concreta de implantación si se encontrase entre el 1 de julio y el 30 de noviembre de 2024.</a:t>
            </a:r>
          </a:p>
          <a:p>
            <a:r>
              <a:rPr lang="es-ES" sz="1200" kern="1200" dirty="0">
                <a:solidFill>
                  <a:schemeClr val="tx1"/>
                </a:solidFill>
                <a:effectLst/>
                <a:latin typeface="+mn-lt"/>
                <a:ea typeface="+mn-ea"/>
                <a:cs typeface="+mn-cs"/>
              </a:rPr>
              <a:t> </a:t>
            </a:r>
          </a:p>
          <a:p>
            <a:endParaRPr lang="es-ES" dirty="0"/>
          </a:p>
        </p:txBody>
      </p:sp>
      <p:sp>
        <p:nvSpPr>
          <p:cNvPr id="4" name="Marcador de número de diapositiva 3">
            <a:extLst>
              <a:ext uri="{FF2B5EF4-FFF2-40B4-BE49-F238E27FC236}">
                <a16:creationId xmlns:a16="http://schemas.microsoft.com/office/drawing/2014/main" id="{44A42008-78BF-DBA7-FA2F-2D12FB978A0D}"/>
              </a:ext>
            </a:extLst>
          </p:cNvPr>
          <p:cNvSpPr>
            <a:spLocks noGrp="1"/>
          </p:cNvSpPr>
          <p:nvPr>
            <p:ph type="sldNum" sz="quarter" idx="5"/>
          </p:nvPr>
        </p:nvSpPr>
        <p:spPr/>
        <p:txBody>
          <a:bodyPr/>
          <a:lstStyle/>
          <a:p>
            <a:fld id="{F8F1B0C7-6E89-4131-AF11-39A6B60A95CD}" type="slidenum">
              <a:rPr lang="es-ES" smtClean="0"/>
              <a:t>13</a:t>
            </a:fld>
            <a:endParaRPr lang="es-ES"/>
          </a:p>
        </p:txBody>
      </p:sp>
    </p:spTree>
    <p:extLst>
      <p:ext uri="{BB962C8B-B14F-4D97-AF65-F5344CB8AC3E}">
        <p14:creationId xmlns:p14="http://schemas.microsoft.com/office/powerpoint/2010/main" val="35559099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6DB176-4997-D206-589B-B07CA8C8EFF7}"/>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F6626228-4DD1-7700-BB9F-D7D385663AC7}"/>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8613B9BB-1C3E-C864-0130-4E90D7D92E8C}"/>
              </a:ext>
            </a:extLst>
          </p:cNvPr>
          <p:cNvSpPr>
            <a:spLocks noGrp="1"/>
          </p:cNvSpPr>
          <p:nvPr>
            <p:ph type="body" idx="1"/>
          </p:nvPr>
        </p:nvSpPr>
        <p:spPr/>
        <p:txBody>
          <a:bodyPr/>
          <a:lstStyle/>
          <a:p>
            <a:r>
              <a:rPr lang="es-ES" dirty="0"/>
              <a:t>Errata en el formulario: no debería haber asterisco en la tabla de resto de usuarios.</a:t>
            </a:r>
          </a:p>
          <a:p>
            <a:endParaRPr lang="es-ES" dirty="0"/>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200" dirty="0">
                <a:solidFill>
                  <a:schemeClr val="tx1"/>
                </a:solidFill>
                <a:effectLst/>
                <a:latin typeface="+mn-lt"/>
                <a:ea typeface="+mn-ea"/>
                <a:cs typeface="+mn-cs"/>
              </a:rPr>
              <a:t>Se especificará claramente cuál es el título de referencia adoptado en tal caso.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kern="1200" dirty="0">
                <a:solidFill>
                  <a:schemeClr val="tx1"/>
                </a:solidFill>
                <a:effectLst/>
                <a:latin typeface="+mn-lt"/>
                <a:ea typeface="+mn-ea"/>
                <a:cs typeface="+mn-cs"/>
              </a:rPr>
              <a:t>En paralelo a las reglas anteriores, si el precio habitual sin descuento durante el segundo semestre de 2024 no fue constante, se obtendrá un valor medio del precio habitual sin descuento, prorrateando cada precio individual en función del número de días que hubiera estado en vigor.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b="1" kern="1200" dirty="0">
                <a:solidFill>
                  <a:schemeClr val="tx1"/>
                </a:solidFill>
                <a:effectLst/>
                <a:latin typeface="+mn-lt"/>
                <a:ea typeface="+mn-ea"/>
                <a:cs typeface="+mn-cs"/>
              </a:rPr>
              <a:t>Títulos juveniles y títulos para otros usuarios</a:t>
            </a:r>
            <a:r>
              <a:rPr lang="es-ES" sz="1200" kern="1200" dirty="0">
                <a:solidFill>
                  <a:schemeClr val="tx1"/>
                </a:solidFill>
                <a:effectLst/>
                <a:latin typeface="+mn-lt"/>
                <a:ea typeface="+mn-ea"/>
                <a:cs typeface="+mn-cs"/>
              </a:rPr>
              <a:t>: se enumerarán los precios habituales sin descuento </a:t>
            </a:r>
            <a:r>
              <a:rPr lang="es-ES" sz="1200" b="1" kern="1200" dirty="0">
                <a:solidFill>
                  <a:schemeClr val="tx1"/>
                </a:solidFill>
                <a:effectLst/>
                <a:latin typeface="+mn-lt"/>
                <a:ea typeface="+mn-ea"/>
                <a:cs typeface="+mn-cs"/>
              </a:rPr>
              <a:t>oficiales</a:t>
            </a:r>
            <a:r>
              <a:rPr lang="es-ES" sz="1200" kern="1200" dirty="0">
                <a:solidFill>
                  <a:schemeClr val="tx1"/>
                </a:solidFill>
                <a:effectLst/>
                <a:latin typeface="+mn-lt"/>
                <a:ea typeface="+mn-ea"/>
                <a:cs typeface="+mn-cs"/>
              </a:rPr>
              <a:t> para cada título aplicables durante el </a:t>
            </a:r>
            <a:r>
              <a:rPr lang="es-ES" sz="1200" b="1" kern="1200" dirty="0">
                <a:solidFill>
                  <a:schemeClr val="tx1"/>
                </a:solidFill>
                <a:effectLst/>
                <a:latin typeface="+mn-lt"/>
                <a:ea typeface="+mn-ea"/>
                <a:cs typeface="+mn-cs"/>
              </a:rPr>
              <a:t>segundo semestre de 2025</a:t>
            </a:r>
            <a:r>
              <a:rPr lang="es-ES" sz="1200" kern="1200" dirty="0">
                <a:solidFill>
                  <a:schemeClr val="tx1"/>
                </a:solidFill>
                <a:effectLst/>
                <a:latin typeface="+mn-lt"/>
                <a:ea typeface="+mn-ea"/>
                <a:cs typeface="+mn-cs"/>
              </a:rPr>
              <a:t>, y los precios con descuento aplicados durante dicho periodo.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200" kern="1200" dirty="0">
              <a:solidFill>
                <a:schemeClr val="tx1"/>
              </a:solidFill>
              <a:effectLst/>
              <a:latin typeface="+mn-lt"/>
              <a:ea typeface="+mn-ea"/>
              <a:cs typeface="+mn-cs"/>
            </a:endParaRPr>
          </a:p>
          <a:p>
            <a:endParaRPr lang="es-ES" dirty="0"/>
          </a:p>
        </p:txBody>
      </p:sp>
      <p:sp>
        <p:nvSpPr>
          <p:cNvPr id="4" name="Marcador de número de diapositiva 3">
            <a:extLst>
              <a:ext uri="{FF2B5EF4-FFF2-40B4-BE49-F238E27FC236}">
                <a16:creationId xmlns:a16="http://schemas.microsoft.com/office/drawing/2014/main" id="{2FFDC4B9-75F8-51A6-B446-C850039410BB}"/>
              </a:ext>
            </a:extLst>
          </p:cNvPr>
          <p:cNvSpPr>
            <a:spLocks noGrp="1"/>
          </p:cNvSpPr>
          <p:nvPr>
            <p:ph type="sldNum" sz="quarter" idx="5"/>
          </p:nvPr>
        </p:nvSpPr>
        <p:spPr/>
        <p:txBody>
          <a:bodyPr/>
          <a:lstStyle/>
          <a:p>
            <a:fld id="{F8F1B0C7-6E89-4131-AF11-39A6B60A95CD}" type="slidenum">
              <a:rPr lang="es-ES" smtClean="0"/>
              <a:t>15</a:t>
            </a:fld>
            <a:endParaRPr lang="es-ES"/>
          </a:p>
        </p:txBody>
      </p:sp>
    </p:spTree>
    <p:extLst>
      <p:ext uri="{BB962C8B-B14F-4D97-AF65-F5344CB8AC3E}">
        <p14:creationId xmlns:p14="http://schemas.microsoft.com/office/powerpoint/2010/main" val="31729801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F9ACA-1F6F-C05D-CA10-2BAFBA1BE0F5}"/>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509908E0-7FFA-A8B7-5292-4F62C318BA17}"/>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D60D4955-1EB4-26A0-5CA6-21CFAD871FFF}"/>
              </a:ext>
            </a:extLst>
          </p:cNvPr>
          <p:cNvSpPr>
            <a:spLocks noGrp="1"/>
          </p:cNvSpPr>
          <p:nvPr>
            <p:ph type="body" idx="1"/>
          </p:nvPr>
        </p:nvSpPr>
        <p:spPr/>
        <p:txBody>
          <a:bodyPr/>
          <a:lstStyle/>
          <a:p>
            <a:r>
              <a:rPr lang="es-ES" sz="1200" b="1" u="sng" kern="1200" dirty="0">
                <a:solidFill>
                  <a:schemeClr val="tx1"/>
                </a:solidFill>
                <a:effectLst/>
                <a:latin typeface="+mn-lt"/>
                <a:ea typeface="+mn-ea"/>
                <a:cs typeface="+mn-cs"/>
              </a:rPr>
              <a:t>Anexo – Notas aclaratorias </a:t>
            </a:r>
            <a:endParaRPr lang="es-ES" sz="1200" kern="1200" dirty="0">
              <a:solidFill>
                <a:schemeClr val="tx1"/>
              </a:solidFill>
              <a:effectLst/>
              <a:latin typeface="+mn-lt"/>
              <a:ea typeface="+mn-ea"/>
              <a:cs typeface="+mn-cs"/>
            </a:endParaRPr>
          </a:p>
          <a:p>
            <a:r>
              <a:rPr lang="es-ES" sz="1200" kern="1200" dirty="0">
                <a:solidFill>
                  <a:schemeClr val="tx1"/>
                </a:solidFill>
                <a:effectLst/>
                <a:latin typeface="+mn-lt"/>
                <a:ea typeface="+mn-ea"/>
                <a:cs typeface="+mn-cs"/>
              </a:rPr>
              <a:t>(*)	Indicar en todo caso que se han excluido los billetes sencillos, de ida y vuelta, y los títulos turísticos o de cualquier naturaleza similar cancelables en los servicios de transporte terrestre de competencia del beneficiario. Igualmente deberán constar en la enumeración todos aquellos títulos que el beneficiario excluyó de la aplicación de los descuentos en el formulario II de su solicitud de ayudas.</a:t>
            </a:r>
          </a:p>
          <a:p>
            <a:r>
              <a:rPr lang="es-ES" sz="1200" kern="1200" dirty="0">
                <a:solidFill>
                  <a:schemeClr val="tx1"/>
                </a:solidFill>
                <a:effectLst/>
                <a:latin typeface="+mn-lt"/>
                <a:ea typeface="+mn-ea"/>
                <a:cs typeface="+mn-cs"/>
              </a:rPr>
              <a:t>(**) 	Indicar los usuarios que pueden emplearlo (infantil, juvenil, usuarios generales) y las restricciones de uso, aspectos singulares de su empleo —en su caso—, etc.</a:t>
            </a:r>
          </a:p>
          <a:p>
            <a:r>
              <a:rPr lang="es-ES" sz="1200" kern="1200" dirty="0">
                <a:solidFill>
                  <a:schemeClr val="tx1"/>
                </a:solidFill>
                <a:effectLst/>
                <a:latin typeface="+mn-lt"/>
                <a:ea typeface="+mn-ea"/>
                <a:cs typeface="+mn-cs"/>
              </a:rPr>
              <a:t>(***)	 Seleccionar la opción que corresponda de entre la relación que se indica a continuación, marcando el número asignado: </a:t>
            </a:r>
          </a:p>
          <a:p>
            <a:r>
              <a:rPr lang="es-ES" sz="1200" kern="1200" dirty="0">
                <a:solidFill>
                  <a:schemeClr val="tx1"/>
                </a:solidFill>
                <a:effectLst/>
                <a:latin typeface="+mn-lt"/>
                <a:ea typeface="+mn-ea"/>
                <a:cs typeface="+mn-cs"/>
              </a:rPr>
              <a:t>		1. El propio beneficiario con su propia flota o por medio de un contrato de servicios; </a:t>
            </a:r>
          </a:p>
          <a:p>
            <a:r>
              <a:rPr lang="es-ES" sz="1200" kern="1200" dirty="0">
                <a:solidFill>
                  <a:schemeClr val="tx1"/>
                </a:solidFill>
                <a:effectLst/>
                <a:latin typeface="+mn-lt"/>
                <a:ea typeface="+mn-ea"/>
                <a:cs typeface="+mn-cs"/>
              </a:rPr>
              <a:t>		2. medio propio personificado del beneficiario, a través del correspondiente encargo regulado por el artículo 32 de la Ley 9/2017, de 8 de noviembre;</a:t>
            </a:r>
          </a:p>
          <a:p>
            <a:r>
              <a:rPr lang="es-ES" sz="1200" kern="1200" dirty="0">
                <a:solidFill>
                  <a:schemeClr val="tx1"/>
                </a:solidFill>
                <a:effectLst/>
                <a:latin typeface="+mn-lt"/>
                <a:ea typeface="+mn-ea"/>
                <a:cs typeface="+mn-cs"/>
              </a:rPr>
              <a:t>		3. organismo autónomo, entidad pública empresarial o entidades de derecho público con personalidad jurídica propia, dependientes del beneficiario;</a:t>
            </a:r>
          </a:p>
          <a:p>
            <a:r>
              <a:rPr lang="es-ES" sz="1200" kern="1200" dirty="0">
                <a:solidFill>
                  <a:schemeClr val="tx1"/>
                </a:solidFill>
                <a:effectLst/>
                <a:latin typeface="+mn-lt"/>
                <a:ea typeface="+mn-ea"/>
                <a:cs typeface="+mn-cs"/>
              </a:rPr>
              <a:t>		4. sociedad mercantil con participación única o mayoritaria de la entidad beneficiaria;</a:t>
            </a:r>
          </a:p>
          <a:p>
            <a:r>
              <a:rPr lang="es-ES" sz="1200" kern="1200" dirty="0">
                <a:solidFill>
                  <a:schemeClr val="tx1"/>
                </a:solidFill>
                <a:effectLst/>
                <a:latin typeface="+mn-lt"/>
                <a:ea typeface="+mn-ea"/>
                <a:cs typeface="+mn-cs"/>
              </a:rPr>
              <a:t>		5. empresa concesionaria del servicio, a través del correspondiente contrato de concesión del servicio o de gestión del servicio público;</a:t>
            </a:r>
          </a:p>
          <a:p>
            <a:r>
              <a:rPr lang="es-ES" sz="1200" kern="1200" dirty="0">
                <a:solidFill>
                  <a:schemeClr val="tx1"/>
                </a:solidFill>
                <a:effectLst/>
                <a:latin typeface="+mn-lt"/>
                <a:ea typeface="+mn-ea"/>
                <a:cs typeface="+mn-cs"/>
              </a:rPr>
              <a:t>		6. consorcio de transportes, a través del correspondiente convenio con la entidad beneficiaria;</a:t>
            </a:r>
          </a:p>
          <a:p>
            <a:r>
              <a:rPr lang="es-ES" sz="1200" kern="1200" dirty="0">
                <a:solidFill>
                  <a:schemeClr val="tx1"/>
                </a:solidFill>
                <a:effectLst/>
                <a:latin typeface="+mn-lt"/>
                <a:ea typeface="+mn-ea"/>
                <a:cs typeface="+mn-cs"/>
              </a:rPr>
              <a:t>		7. otras modalidades singulares</a:t>
            </a:r>
          </a:p>
          <a:p>
            <a:endParaRPr lang="es-ES" dirty="0"/>
          </a:p>
        </p:txBody>
      </p:sp>
      <p:sp>
        <p:nvSpPr>
          <p:cNvPr id="4" name="Marcador de número de diapositiva 3">
            <a:extLst>
              <a:ext uri="{FF2B5EF4-FFF2-40B4-BE49-F238E27FC236}">
                <a16:creationId xmlns:a16="http://schemas.microsoft.com/office/drawing/2014/main" id="{EC57B498-8FDA-3252-864B-C8EE938C6770}"/>
              </a:ext>
            </a:extLst>
          </p:cNvPr>
          <p:cNvSpPr>
            <a:spLocks noGrp="1"/>
          </p:cNvSpPr>
          <p:nvPr>
            <p:ph type="sldNum" sz="quarter" idx="5"/>
          </p:nvPr>
        </p:nvSpPr>
        <p:spPr/>
        <p:txBody>
          <a:bodyPr/>
          <a:lstStyle/>
          <a:p>
            <a:fld id="{F8F1B0C7-6E89-4131-AF11-39A6B60A95CD}" type="slidenum">
              <a:rPr lang="es-ES" smtClean="0"/>
              <a:t>16</a:t>
            </a:fld>
            <a:endParaRPr lang="es-ES"/>
          </a:p>
        </p:txBody>
      </p:sp>
    </p:spTree>
    <p:extLst>
      <p:ext uri="{BB962C8B-B14F-4D97-AF65-F5344CB8AC3E}">
        <p14:creationId xmlns:p14="http://schemas.microsoft.com/office/powerpoint/2010/main" val="945534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89DC4E-049B-00F1-D8E1-C57B16267416}"/>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7A40E81B-AA8F-8C23-B7C0-E2DFA6F2C5BC}"/>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37CFA99C-BD78-996C-EFC7-00718B6530A4}"/>
              </a:ext>
            </a:extLst>
          </p:cNvPr>
          <p:cNvSpPr>
            <a:spLocks noGrp="1"/>
          </p:cNvSpPr>
          <p:nvPr>
            <p:ph type="body" idx="1"/>
          </p:nvPr>
        </p:nvSpPr>
        <p:spPr/>
        <p:txBody>
          <a:bodyPr/>
          <a:lstStyle/>
          <a:p>
            <a:r>
              <a:rPr lang="es-ES" sz="1200" kern="1200" dirty="0">
                <a:solidFill>
                  <a:schemeClr val="tx1"/>
                </a:solidFill>
                <a:effectLst/>
                <a:latin typeface="+mn-lt"/>
                <a:ea typeface="+mn-ea"/>
                <a:cs typeface="+mn-cs"/>
              </a:rPr>
              <a:t>(*)Los títulos enumerados serán tanto aquellos comercializados por la propia beneficiaria para su utilización, entre otros y en todo caso, en los servicios de transporte de su competencia, como aquellos ajenos que pueden utilizarse en los servicios de transporte competencia de la entidad beneficiaria por suscripción de convenios, o negocios jurídicos equivalentes, con otras entidades.</a:t>
            </a:r>
          </a:p>
          <a:p>
            <a:r>
              <a:rPr lang="es-ES" sz="1200" kern="1200" dirty="0">
                <a:solidFill>
                  <a:schemeClr val="tx1"/>
                </a:solidFill>
                <a:effectLst/>
                <a:latin typeface="+mn-lt"/>
                <a:ea typeface="+mn-ea"/>
                <a:cs typeface="+mn-cs"/>
              </a:rPr>
              <a:t>(**)   En caso de gratuidad, se indicará que el descuento es del 100 %.</a:t>
            </a:r>
          </a:p>
          <a:p>
            <a:endParaRPr lang="es-ES" sz="1200" kern="1200" dirty="0">
              <a:solidFill>
                <a:schemeClr val="tx1"/>
              </a:solidFill>
              <a:effectLst/>
              <a:latin typeface="+mn-lt"/>
              <a:ea typeface="+mn-ea"/>
              <a:cs typeface="+mn-cs"/>
            </a:endParaRPr>
          </a:p>
          <a:p>
            <a:r>
              <a:rPr lang="es-ES" sz="1200" kern="1200" dirty="0">
                <a:solidFill>
                  <a:schemeClr val="tx1"/>
                </a:solidFill>
                <a:effectLst/>
                <a:latin typeface="+mn-lt"/>
                <a:ea typeface="+mn-ea"/>
                <a:cs typeface="+mn-cs"/>
              </a:rPr>
              <a:t>El descuento real incluye todos los descuentos aplicados, </a:t>
            </a:r>
            <a:r>
              <a:rPr lang="es-ES" sz="1200" b="1" kern="1200" dirty="0">
                <a:solidFill>
                  <a:schemeClr val="tx1"/>
                </a:solidFill>
                <a:effectLst/>
                <a:latin typeface="+mn-lt"/>
                <a:ea typeface="+mn-ea"/>
                <a:cs typeface="+mn-cs"/>
              </a:rPr>
              <a:t>incluido el de otras ayudas.</a:t>
            </a:r>
          </a:p>
          <a:p>
            <a:endParaRPr lang="es-ES" dirty="0"/>
          </a:p>
        </p:txBody>
      </p:sp>
      <p:sp>
        <p:nvSpPr>
          <p:cNvPr id="4" name="Marcador de número de diapositiva 3">
            <a:extLst>
              <a:ext uri="{FF2B5EF4-FFF2-40B4-BE49-F238E27FC236}">
                <a16:creationId xmlns:a16="http://schemas.microsoft.com/office/drawing/2014/main" id="{8A263879-B448-EE3A-E968-B636A7E6D14F}"/>
              </a:ext>
            </a:extLst>
          </p:cNvPr>
          <p:cNvSpPr>
            <a:spLocks noGrp="1"/>
          </p:cNvSpPr>
          <p:nvPr>
            <p:ph type="sldNum" sz="quarter" idx="5"/>
          </p:nvPr>
        </p:nvSpPr>
        <p:spPr/>
        <p:txBody>
          <a:bodyPr/>
          <a:lstStyle/>
          <a:p>
            <a:fld id="{F8F1B0C7-6E89-4131-AF11-39A6B60A95CD}" type="slidenum">
              <a:rPr lang="es-ES" smtClean="0"/>
              <a:t>19</a:t>
            </a:fld>
            <a:endParaRPr lang="es-ES"/>
          </a:p>
        </p:txBody>
      </p:sp>
    </p:spTree>
    <p:extLst>
      <p:ext uri="{BB962C8B-B14F-4D97-AF65-F5344CB8AC3E}">
        <p14:creationId xmlns:p14="http://schemas.microsoft.com/office/powerpoint/2010/main" val="4679425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D8E87-6590-B819-2B2B-338A0B44AAF0}"/>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2733BB55-A76C-9BEB-1BAA-8291C55198DD}"/>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1B58E902-534B-20A4-14A2-AD0C1A5B48C3}"/>
              </a:ext>
            </a:extLst>
          </p:cNvPr>
          <p:cNvSpPr>
            <a:spLocks noGrp="1"/>
          </p:cNvSpPr>
          <p:nvPr>
            <p:ph type="body" idx="1"/>
          </p:nvPr>
        </p:nvSpPr>
        <p:spPr/>
        <p:txBody>
          <a:bodyPr/>
          <a:lstStyle/>
          <a:p>
            <a:r>
              <a:rPr lang="es-ES" sz="1200" kern="1200" dirty="0">
                <a:solidFill>
                  <a:schemeClr val="tx1"/>
                </a:solidFill>
                <a:effectLst/>
                <a:latin typeface="+mn-lt"/>
                <a:ea typeface="+mn-ea"/>
                <a:cs typeface="+mn-cs"/>
              </a:rPr>
              <a:t>(*)Los títulos enumerados serán tanto aquellos comercializados por la propia beneficiaria para su utilización, entre otros y en todo caso, en los servicios de transporte de su competencia, como aquellos ajenos que pueden utilizarse en los servicios de transporte competencia de la entidad beneficiaria por suscripción de convenios, o negocios jurídicos equivalentes, con otras entidades.</a:t>
            </a:r>
          </a:p>
          <a:p>
            <a:r>
              <a:rPr lang="es-ES" sz="1200" kern="1200" dirty="0">
                <a:solidFill>
                  <a:schemeClr val="tx1"/>
                </a:solidFill>
                <a:effectLst/>
                <a:latin typeface="+mn-lt"/>
                <a:ea typeface="+mn-ea"/>
                <a:cs typeface="+mn-cs"/>
              </a:rPr>
              <a:t>(**)   En caso de gratuidad, se indicará que el descuento es del 100 %.</a:t>
            </a:r>
          </a:p>
          <a:p>
            <a:endParaRPr lang="es-ES" sz="1200" kern="1200" dirty="0">
              <a:solidFill>
                <a:schemeClr val="tx1"/>
              </a:solidFill>
              <a:effectLst/>
              <a:latin typeface="+mn-lt"/>
              <a:ea typeface="+mn-ea"/>
              <a:cs typeface="+mn-cs"/>
            </a:endParaRPr>
          </a:p>
          <a:p>
            <a:r>
              <a:rPr lang="es-ES" sz="1200" kern="1200" dirty="0">
                <a:solidFill>
                  <a:schemeClr val="tx1"/>
                </a:solidFill>
                <a:effectLst/>
                <a:latin typeface="+mn-lt"/>
                <a:ea typeface="+mn-ea"/>
                <a:cs typeface="+mn-cs"/>
              </a:rPr>
              <a:t>El descuento real incluye todos los descuentos aplicados, </a:t>
            </a:r>
            <a:r>
              <a:rPr lang="es-ES" sz="1200" b="1" kern="1200" dirty="0">
                <a:solidFill>
                  <a:schemeClr val="tx1"/>
                </a:solidFill>
                <a:effectLst/>
                <a:latin typeface="+mn-lt"/>
                <a:ea typeface="+mn-ea"/>
                <a:cs typeface="+mn-cs"/>
              </a:rPr>
              <a:t>incluido el de otras ayudas.</a:t>
            </a:r>
          </a:p>
          <a:p>
            <a:endParaRPr lang="es-ES" dirty="0"/>
          </a:p>
        </p:txBody>
      </p:sp>
      <p:sp>
        <p:nvSpPr>
          <p:cNvPr id="4" name="Marcador de número de diapositiva 3">
            <a:extLst>
              <a:ext uri="{FF2B5EF4-FFF2-40B4-BE49-F238E27FC236}">
                <a16:creationId xmlns:a16="http://schemas.microsoft.com/office/drawing/2014/main" id="{B5502390-8096-6D29-F2DC-0D1C436C685A}"/>
              </a:ext>
            </a:extLst>
          </p:cNvPr>
          <p:cNvSpPr>
            <a:spLocks noGrp="1"/>
          </p:cNvSpPr>
          <p:nvPr>
            <p:ph type="sldNum" sz="quarter" idx="5"/>
          </p:nvPr>
        </p:nvSpPr>
        <p:spPr/>
        <p:txBody>
          <a:bodyPr/>
          <a:lstStyle/>
          <a:p>
            <a:fld id="{F8F1B0C7-6E89-4131-AF11-39A6B60A95CD}" type="slidenum">
              <a:rPr lang="es-ES" smtClean="0"/>
              <a:t>20</a:t>
            </a:fld>
            <a:endParaRPr lang="es-ES"/>
          </a:p>
        </p:txBody>
      </p:sp>
    </p:spTree>
    <p:extLst>
      <p:ext uri="{BB962C8B-B14F-4D97-AF65-F5344CB8AC3E}">
        <p14:creationId xmlns:p14="http://schemas.microsoft.com/office/powerpoint/2010/main" val="3574677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D09F14-708B-3A2E-78C6-F40B0EA7CEE7}"/>
            </a:ext>
          </a:extLst>
        </p:cNvPr>
        <p:cNvGrpSpPr/>
        <p:nvPr/>
      </p:nvGrpSpPr>
      <p:grpSpPr>
        <a:xfrm>
          <a:off x="0" y="0"/>
          <a:ext cx="0" cy="0"/>
          <a:chOff x="0" y="0"/>
          <a:chExt cx="0" cy="0"/>
        </a:xfrm>
      </p:grpSpPr>
      <p:sp>
        <p:nvSpPr>
          <p:cNvPr id="2" name="Marcador de imagen de diapositiva 1">
            <a:extLst>
              <a:ext uri="{FF2B5EF4-FFF2-40B4-BE49-F238E27FC236}">
                <a16:creationId xmlns:a16="http://schemas.microsoft.com/office/drawing/2014/main" id="{71FE20D0-7EB0-53AC-27DB-BB1A08C8E32F}"/>
              </a:ext>
            </a:extLst>
          </p:cNvPr>
          <p:cNvSpPr>
            <a:spLocks noGrp="1" noRot="1" noChangeAspect="1"/>
          </p:cNvSpPr>
          <p:nvPr>
            <p:ph type="sldImg"/>
          </p:nvPr>
        </p:nvSpPr>
        <p:spPr/>
      </p:sp>
      <p:sp>
        <p:nvSpPr>
          <p:cNvPr id="3" name="Marcador de notas 2">
            <a:extLst>
              <a:ext uri="{FF2B5EF4-FFF2-40B4-BE49-F238E27FC236}">
                <a16:creationId xmlns:a16="http://schemas.microsoft.com/office/drawing/2014/main" id="{7C452660-3838-52D4-0746-CD1CC4B32D6F}"/>
              </a:ext>
            </a:extLst>
          </p:cNvPr>
          <p:cNvSpPr>
            <a:spLocks noGrp="1"/>
          </p:cNvSpPr>
          <p:nvPr>
            <p:ph type="body" idx="1"/>
          </p:nvPr>
        </p:nvSpPr>
        <p:spPr/>
        <p:txBody>
          <a:bodyPr/>
          <a:lstStyle/>
          <a:p>
            <a:r>
              <a:rPr lang="es-ES" sz="1200" kern="1200" dirty="0">
                <a:solidFill>
                  <a:schemeClr val="tx1"/>
                </a:solidFill>
                <a:effectLst/>
                <a:latin typeface="+mn-lt"/>
                <a:ea typeface="+mn-ea"/>
                <a:cs typeface="+mn-cs"/>
              </a:rPr>
              <a:t>En este caso la palabra “descuento” está mal escogida. Sería “reducción”.</a:t>
            </a:r>
            <a:endParaRPr lang="es-ES" sz="1200" b="1" kern="1200" dirty="0">
              <a:solidFill>
                <a:schemeClr val="tx1"/>
              </a:solidFill>
              <a:effectLst/>
              <a:latin typeface="+mn-lt"/>
              <a:ea typeface="+mn-ea"/>
              <a:cs typeface="+mn-cs"/>
            </a:endParaRPr>
          </a:p>
          <a:p>
            <a:endParaRPr lang="es-ES" dirty="0"/>
          </a:p>
        </p:txBody>
      </p:sp>
      <p:sp>
        <p:nvSpPr>
          <p:cNvPr id="4" name="Marcador de número de diapositiva 3">
            <a:extLst>
              <a:ext uri="{FF2B5EF4-FFF2-40B4-BE49-F238E27FC236}">
                <a16:creationId xmlns:a16="http://schemas.microsoft.com/office/drawing/2014/main" id="{E3BAE1DE-C760-8C18-320F-2AEB115D643D}"/>
              </a:ext>
            </a:extLst>
          </p:cNvPr>
          <p:cNvSpPr>
            <a:spLocks noGrp="1"/>
          </p:cNvSpPr>
          <p:nvPr>
            <p:ph type="sldNum" sz="quarter" idx="5"/>
          </p:nvPr>
        </p:nvSpPr>
        <p:spPr/>
        <p:txBody>
          <a:bodyPr/>
          <a:lstStyle/>
          <a:p>
            <a:fld id="{F8F1B0C7-6E89-4131-AF11-39A6B60A95CD}" type="slidenum">
              <a:rPr lang="es-ES" smtClean="0"/>
              <a:t>21</a:t>
            </a:fld>
            <a:endParaRPr lang="es-ES"/>
          </a:p>
        </p:txBody>
      </p:sp>
    </p:spTree>
    <p:extLst>
      <p:ext uri="{BB962C8B-B14F-4D97-AF65-F5344CB8AC3E}">
        <p14:creationId xmlns:p14="http://schemas.microsoft.com/office/powerpoint/2010/main" val="21220933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16:9 Arup Main Titl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41729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1F669B5B-F41F-B689-0A90-D86E21E1D82D}"/>
              </a:ext>
            </a:extLst>
          </p:cNvPr>
          <p:cNvSpPr/>
          <p:nvPr userDrawn="1"/>
        </p:nvSpPr>
        <p:spPr>
          <a:xfrm>
            <a:off x="4666004" y="104590"/>
            <a:ext cx="7408638" cy="453600"/>
          </a:xfrm>
          <a:prstGeom prst="rect">
            <a:avLst/>
          </a:prstGeom>
          <a:solidFill>
            <a:srgbClr val="00B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endParaRPr lang="es-ES" dirty="0">
              <a:latin typeface="Aptos" panose="020B0004020202020204" pitchFamily="34" charset="0"/>
            </a:endParaRPr>
          </a:p>
        </p:txBody>
      </p:sp>
      <p:sp>
        <p:nvSpPr>
          <p:cNvPr id="8" name="Rectangle 1">
            <a:extLst>
              <a:ext uri="{FF2B5EF4-FFF2-40B4-BE49-F238E27FC236}">
                <a16:creationId xmlns:a16="http://schemas.microsoft.com/office/drawing/2014/main" id="{1D1E4E9E-8374-0817-C898-DE9D7F3EA3FF}"/>
              </a:ext>
            </a:extLst>
          </p:cNvPr>
          <p:cNvSpPr/>
          <p:nvPr userDrawn="1"/>
        </p:nvSpPr>
        <p:spPr>
          <a:xfrm>
            <a:off x="1397600" y="104179"/>
            <a:ext cx="3206834" cy="454011"/>
          </a:xfrm>
          <a:prstGeom prst="rect">
            <a:avLst/>
          </a:prstGeom>
          <a:solidFill>
            <a:srgbClr val="F7D117"/>
          </a:solidFill>
          <a:ln>
            <a:noFill/>
          </a:ln>
          <a:effectLst/>
        </p:spPr>
        <p:style>
          <a:lnRef idx="2">
            <a:schemeClr val="accent2">
              <a:shade val="50000"/>
            </a:schemeClr>
          </a:lnRef>
          <a:fillRef idx="1">
            <a:schemeClr val="accent2"/>
          </a:fillRef>
          <a:effectRef idx="0">
            <a:schemeClr val="accent2"/>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200" b="1" noProof="0" dirty="0">
                <a:ln>
                  <a:noFill/>
                </a:ln>
                <a:solidFill>
                  <a:schemeClr val="tx1"/>
                </a:solidFill>
                <a:latin typeface="Aptos" panose="020B0004020202020204" pitchFamily="34" charset="0"/>
                <a:cs typeface="Arial" panose="020B0604020202020204" pitchFamily="34" charset="0"/>
              </a:rPr>
              <a:t>Secretaría</a:t>
            </a:r>
            <a:r>
              <a:rPr lang="es-ES" sz="1200" b="1" dirty="0">
                <a:ln>
                  <a:noFill/>
                </a:ln>
                <a:solidFill>
                  <a:schemeClr val="tx1"/>
                </a:solidFill>
                <a:latin typeface="Aptos" panose="020B0004020202020204" pitchFamily="34" charset="0"/>
                <a:cs typeface="Arial" panose="020B0604020202020204" pitchFamily="34" charset="0"/>
              </a:rPr>
              <a:t> General de Movilidad Sostenible</a:t>
            </a:r>
          </a:p>
          <a:p>
            <a:pPr marL="0" marR="0" lvl="0" indent="0" algn="l" defTabSz="914400" rtl="0" eaLnBrk="1" fontAlgn="auto" latinLnBrk="0" hangingPunct="1">
              <a:lnSpc>
                <a:spcPct val="100000"/>
              </a:lnSpc>
              <a:spcBef>
                <a:spcPts val="0"/>
              </a:spcBef>
              <a:spcAft>
                <a:spcPts val="0"/>
              </a:spcAft>
              <a:buClrTx/>
              <a:buSzTx/>
              <a:buFontTx/>
              <a:buNone/>
              <a:tabLst/>
              <a:defRPr/>
            </a:pPr>
            <a:r>
              <a:rPr lang="es-ES" sz="1200" b="0" dirty="0">
                <a:ln>
                  <a:noFill/>
                </a:ln>
                <a:solidFill>
                  <a:schemeClr val="bg2"/>
                </a:solidFill>
                <a:latin typeface="Aptos" panose="020B0004020202020204" pitchFamily="34" charset="0"/>
                <a:cs typeface="Arial" panose="020B0604020202020204" pitchFamily="34" charset="0"/>
              </a:rPr>
              <a:t>Dirección General de Estrategias de Movilidad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ES" sz="1200" b="1" dirty="0">
              <a:ln>
                <a:noFill/>
              </a:ln>
              <a:solidFill>
                <a:schemeClr val="tx1"/>
              </a:solidFill>
              <a:latin typeface="Aptos" panose="020B0004020202020204" pitchFamily="34" charset="0"/>
              <a:cs typeface="Arial" panose="020B0604020202020204" pitchFamily="34" charset="0"/>
            </a:endParaRPr>
          </a:p>
          <a:p>
            <a:endParaRPr lang="es-ES" dirty="0"/>
          </a:p>
        </p:txBody>
      </p:sp>
      <p:pic>
        <p:nvPicPr>
          <p:cNvPr id="11" name="Imagen 10">
            <a:extLst>
              <a:ext uri="{FF2B5EF4-FFF2-40B4-BE49-F238E27FC236}">
                <a16:creationId xmlns:a16="http://schemas.microsoft.com/office/drawing/2014/main" id="{0899CC3F-839A-06E4-73D1-A779420D23C9}"/>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117358" y="104590"/>
            <a:ext cx="1218672" cy="453600"/>
          </a:xfrm>
          <a:prstGeom prst="rect">
            <a:avLst/>
          </a:prstGeom>
        </p:spPr>
      </p:pic>
    </p:spTree>
    <p:extLst>
      <p:ext uri="{BB962C8B-B14F-4D97-AF65-F5344CB8AC3E}">
        <p14:creationId xmlns:p14="http://schemas.microsoft.com/office/powerpoint/2010/main" val="1075317182"/>
      </p:ext>
    </p:extLst>
  </p:cSld>
  <p:clrMap bg1="lt1" tx1="dk1" bg2="lt2" tx2="dk2" accent1="accent1" accent2="accent2" accent3="accent3" accent4="accent4" accent5="accent5" accent6="accent6" hlink="hlink" folHlink="folHlink"/>
  <p:sldLayoutIdLst>
    <p:sldLayoutId id="2147483663"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marL="0" indent="0" algn="l" defTabSz="1197317" rtl="0" eaLnBrk="1" latinLnBrk="0" hangingPunct="1">
        <a:lnSpc>
          <a:spcPct val="85000"/>
        </a:lnSpc>
        <a:spcBef>
          <a:spcPts val="261"/>
        </a:spcBef>
        <a:buNone/>
        <a:defRPr sz="5200" kern="1200">
          <a:solidFill>
            <a:schemeClr val="tx1"/>
          </a:solidFill>
          <a:latin typeface="+mn-lt"/>
          <a:ea typeface="+mj-ea"/>
          <a:cs typeface="+mj-cs"/>
        </a:defRPr>
      </a:lvl1pPr>
    </p:titleStyle>
    <p:bodyStyle>
      <a:lvl1pPr marL="0" indent="0" algn="l" defTabSz="1197317" rtl="0" eaLnBrk="1" latinLnBrk="0" hangingPunct="1">
        <a:lnSpc>
          <a:spcPct val="85000"/>
        </a:lnSpc>
        <a:spcBef>
          <a:spcPts val="261"/>
        </a:spcBef>
        <a:buFont typeface="Arial" pitchFamily="34" charset="0"/>
        <a:buNone/>
        <a:defRPr sz="3200" kern="1200">
          <a:solidFill>
            <a:schemeClr val="tx1"/>
          </a:solidFill>
          <a:latin typeface="+mj-lt"/>
          <a:ea typeface="+mn-ea"/>
          <a:cs typeface="+mn-cs"/>
        </a:defRPr>
      </a:lvl1pPr>
      <a:lvl2pPr marL="236968" indent="0" algn="l" defTabSz="1197317" rtl="0" eaLnBrk="1" latinLnBrk="0" hangingPunct="1">
        <a:lnSpc>
          <a:spcPct val="85000"/>
        </a:lnSpc>
        <a:spcBef>
          <a:spcPts val="261"/>
        </a:spcBef>
        <a:buFont typeface="Arial" pitchFamily="34" charset="0"/>
        <a:buNone/>
        <a:defRPr sz="2667" kern="1200">
          <a:solidFill>
            <a:schemeClr val="tx1"/>
          </a:solidFill>
          <a:latin typeface="+mj-lt"/>
          <a:ea typeface="+mn-ea"/>
          <a:cs typeface="+mn-cs"/>
        </a:defRPr>
      </a:lvl2pPr>
      <a:lvl3pPr marL="710906" indent="-236969" algn="l" defTabSz="1197317" rtl="0" eaLnBrk="1" latinLnBrk="0" hangingPunct="1">
        <a:lnSpc>
          <a:spcPct val="85000"/>
        </a:lnSpc>
        <a:spcBef>
          <a:spcPts val="261"/>
        </a:spcBef>
        <a:buFont typeface="Arial" pitchFamily="34" charset="0"/>
        <a:buChar char="•"/>
        <a:defRPr sz="2400" kern="1200">
          <a:solidFill>
            <a:schemeClr val="tx1"/>
          </a:solidFill>
          <a:latin typeface="+mj-lt"/>
          <a:ea typeface="+mn-ea"/>
          <a:cs typeface="+mn-cs"/>
        </a:defRPr>
      </a:lvl3pPr>
      <a:lvl4pPr marL="935403" indent="-236969" algn="l" defTabSz="1197317" rtl="0" eaLnBrk="1" latinLnBrk="0" hangingPunct="1">
        <a:lnSpc>
          <a:spcPct val="85000"/>
        </a:lnSpc>
        <a:spcBef>
          <a:spcPts val="261"/>
        </a:spcBef>
        <a:buFont typeface="Arial" pitchFamily="34" charset="0"/>
        <a:buChar char="•"/>
        <a:tabLst/>
        <a:defRPr sz="2000" kern="1200">
          <a:solidFill>
            <a:schemeClr val="tx1"/>
          </a:solidFill>
          <a:latin typeface="+mj-lt"/>
          <a:ea typeface="+mn-ea"/>
          <a:cs typeface="+mn-cs"/>
        </a:defRPr>
      </a:lvl4pPr>
      <a:lvl5pPr marL="1172372" indent="-236969" algn="l" defTabSz="1197317" rtl="0" eaLnBrk="1" latinLnBrk="0" hangingPunct="1">
        <a:lnSpc>
          <a:spcPct val="85000"/>
        </a:lnSpc>
        <a:spcBef>
          <a:spcPts val="261"/>
        </a:spcBef>
        <a:buFont typeface="Arial" pitchFamily="34" charset="0"/>
        <a:buChar char="•"/>
        <a:tabLst/>
        <a:defRPr sz="2000" kern="1200">
          <a:solidFill>
            <a:schemeClr val="tx1"/>
          </a:solidFill>
          <a:latin typeface="+mj-lt"/>
          <a:ea typeface="+mn-ea"/>
          <a:cs typeface="+mn-cs"/>
        </a:defRPr>
      </a:lvl5pPr>
      <a:lvl6pPr marL="3292619"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891277"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489936"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088594" indent="-299330" algn="l" defTabSz="1197317"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197317" rtl="0" eaLnBrk="1" latinLnBrk="0" hangingPunct="1">
        <a:defRPr sz="2400" kern="1200">
          <a:solidFill>
            <a:schemeClr val="tx1"/>
          </a:solidFill>
          <a:latin typeface="+mn-lt"/>
          <a:ea typeface="+mn-ea"/>
          <a:cs typeface="+mn-cs"/>
        </a:defRPr>
      </a:lvl1pPr>
      <a:lvl2pPr marL="598658" algn="l" defTabSz="1197317" rtl="0" eaLnBrk="1" latinLnBrk="0" hangingPunct="1">
        <a:defRPr sz="2400" kern="1200">
          <a:solidFill>
            <a:schemeClr val="tx1"/>
          </a:solidFill>
          <a:latin typeface="+mn-lt"/>
          <a:ea typeface="+mn-ea"/>
          <a:cs typeface="+mn-cs"/>
        </a:defRPr>
      </a:lvl2pPr>
      <a:lvl3pPr marL="1197317" algn="l" defTabSz="1197317" rtl="0" eaLnBrk="1" latinLnBrk="0" hangingPunct="1">
        <a:defRPr sz="2400" kern="1200">
          <a:solidFill>
            <a:schemeClr val="tx1"/>
          </a:solidFill>
          <a:latin typeface="+mn-lt"/>
          <a:ea typeface="+mn-ea"/>
          <a:cs typeface="+mn-cs"/>
        </a:defRPr>
      </a:lvl3pPr>
      <a:lvl4pPr marL="1795975" algn="l" defTabSz="1197317" rtl="0" eaLnBrk="1" latinLnBrk="0" hangingPunct="1">
        <a:defRPr sz="2400" kern="1200">
          <a:solidFill>
            <a:schemeClr val="tx1"/>
          </a:solidFill>
          <a:latin typeface="+mn-lt"/>
          <a:ea typeface="+mn-ea"/>
          <a:cs typeface="+mn-cs"/>
        </a:defRPr>
      </a:lvl4pPr>
      <a:lvl5pPr marL="2394632" algn="l" defTabSz="1197317" rtl="0" eaLnBrk="1" latinLnBrk="0" hangingPunct="1">
        <a:defRPr sz="2400" kern="1200">
          <a:solidFill>
            <a:schemeClr val="tx1"/>
          </a:solidFill>
          <a:latin typeface="+mn-lt"/>
          <a:ea typeface="+mn-ea"/>
          <a:cs typeface="+mn-cs"/>
        </a:defRPr>
      </a:lvl5pPr>
      <a:lvl6pPr marL="2993290" algn="l" defTabSz="1197317" rtl="0" eaLnBrk="1" latinLnBrk="0" hangingPunct="1">
        <a:defRPr sz="2400" kern="1200">
          <a:solidFill>
            <a:schemeClr val="tx1"/>
          </a:solidFill>
          <a:latin typeface="+mn-lt"/>
          <a:ea typeface="+mn-ea"/>
          <a:cs typeface="+mn-cs"/>
        </a:defRPr>
      </a:lvl6pPr>
      <a:lvl7pPr marL="3591949" algn="l" defTabSz="1197317" rtl="0" eaLnBrk="1" latinLnBrk="0" hangingPunct="1">
        <a:defRPr sz="2400" kern="1200">
          <a:solidFill>
            <a:schemeClr val="tx1"/>
          </a:solidFill>
          <a:latin typeface="+mn-lt"/>
          <a:ea typeface="+mn-ea"/>
          <a:cs typeface="+mn-cs"/>
        </a:defRPr>
      </a:lvl7pPr>
      <a:lvl8pPr marL="4190607" algn="l" defTabSz="1197317" rtl="0" eaLnBrk="1" latinLnBrk="0" hangingPunct="1">
        <a:defRPr sz="2400" kern="1200">
          <a:solidFill>
            <a:schemeClr val="tx1"/>
          </a:solidFill>
          <a:latin typeface="+mn-lt"/>
          <a:ea typeface="+mn-ea"/>
          <a:cs typeface="+mn-cs"/>
        </a:defRPr>
      </a:lvl8pPr>
      <a:lvl9pPr marL="4789264" algn="l" defTabSz="1197317"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47">
          <p15:clr>
            <a:srgbClr val="F26B43"/>
          </p15:clr>
        </p15:guide>
        <p15:guide id="2" orient="horz" pos="346">
          <p15:clr>
            <a:srgbClr val="F26B43"/>
          </p15:clr>
        </p15:guide>
        <p15:guide id="3" pos="7333">
          <p15:clr>
            <a:srgbClr val="F26B43"/>
          </p15:clr>
        </p15:guide>
        <p15:guide id="4" orient="horz" pos="3634">
          <p15:clr>
            <a:srgbClr val="F26B43"/>
          </p15:clr>
        </p15:guide>
        <p15:guide id="5" pos="1323">
          <p15:clr>
            <a:srgbClr val="F26B43"/>
          </p15:clr>
        </p15:guide>
        <p15:guide id="6" pos="1549">
          <p15:clr>
            <a:srgbClr val="F26B43"/>
          </p15:clr>
        </p15:guide>
        <p15:guide id="7" pos="2525">
          <p15:clr>
            <a:srgbClr val="F26B43"/>
          </p15:clr>
        </p15:guide>
        <p15:guide id="8" pos="2751">
          <p15:clr>
            <a:srgbClr val="F26B43"/>
          </p15:clr>
        </p15:guide>
        <p15:guide id="9" pos="3727">
          <p15:clr>
            <a:srgbClr val="F26B43"/>
          </p15:clr>
        </p15:guide>
        <p15:guide id="10" pos="3953">
          <p15:clr>
            <a:srgbClr val="F26B43"/>
          </p15:clr>
        </p15:guide>
        <p15:guide id="11" pos="4929">
          <p15:clr>
            <a:srgbClr val="F26B43"/>
          </p15:clr>
        </p15:guide>
        <p15:guide id="12" pos="5155">
          <p15:clr>
            <a:srgbClr val="F26B43"/>
          </p15:clr>
        </p15:guide>
        <p15:guide id="13" pos="6131">
          <p15:clr>
            <a:srgbClr val="F26B43"/>
          </p15:clr>
        </p15:guide>
        <p15:guide id="14" pos="6357">
          <p15:clr>
            <a:srgbClr val="F26B43"/>
          </p15:clr>
        </p15:guide>
        <p15:guide id="15" orient="horz" pos="1321">
          <p15:clr>
            <a:srgbClr val="F26B43"/>
          </p15:clr>
        </p15:guide>
        <p15:guide id="16" orient="horz" pos="822">
          <p15:clr>
            <a:srgbClr val="F26B43"/>
          </p15:clr>
        </p15:guide>
        <p15:guide id="17" orient="horz" pos="3974"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1">
            <a:extLst>
              <a:ext uri="{FF2B5EF4-FFF2-40B4-BE49-F238E27FC236}">
                <a16:creationId xmlns:a16="http://schemas.microsoft.com/office/drawing/2014/main" id="{1AC652BF-E346-CCDC-D010-F909D9AE94D0}"/>
              </a:ext>
            </a:extLst>
          </p:cNvPr>
          <p:cNvSpPr>
            <a:spLocks noGrp="1"/>
          </p:cNvSpPr>
          <p:nvPr>
            <p:ph type="pic" sz="quarter" idx="4294967295"/>
          </p:nvPr>
        </p:nvSpPr>
        <p:spPr>
          <a:xfrm>
            <a:off x="4306924" y="2018714"/>
            <a:ext cx="7273925" cy="3671887"/>
          </a:xfrm>
          <a:prstGeom prst="rect">
            <a:avLst/>
          </a:prstGeom>
        </p:spPr>
        <p:txBody>
          <a:bodyPr/>
          <a:lstStyle/>
          <a:p>
            <a:endParaRPr lang="es-ES" dirty="0"/>
          </a:p>
        </p:txBody>
      </p:sp>
      <p:sp>
        <p:nvSpPr>
          <p:cNvPr id="3" name="Marcador de contenido 2">
            <a:extLst>
              <a:ext uri="{FF2B5EF4-FFF2-40B4-BE49-F238E27FC236}">
                <a16:creationId xmlns:a16="http://schemas.microsoft.com/office/drawing/2014/main" id="{A10E1D08-FD4A-0C07-7300-6F937D9CB5E2}"/>
              </a:ext>
            </a:extLst>
          </p:cNvPr>
          <p:cNvSpPr>
            <a:spLocks noGrp="1"/>
          </p:cNvSpPr>
          <p:nvPr>
            <p:ph sz="quarter" idx="4294967295"/>
          </p:nvPr>
        </p:nvSpPr>
        <p:spPr>
          <a:xfrm>
            <a:off x="450166" y="2018714"/>
            <a:ext cx="3199497" cy="3750261"/>
          </a:xfrm>
          <a:prstGeom prst="rect">
            <a:avLst/>
          </a:prstGeom>
        </p:spPr>
        <p:txBody>
          <a:bodyPr/>
          <a:lstStyle/>
          <a:p>
            <a:endParaRPr lang="es-ES" dirty="0"/>
          </a:p>
        </p:txBody>
      </p:sp>
      <p:sp>
        <p:nvSpPr>
          <p:cNvPr id="4" name="Título 3">
            <a:extLst>
              <a:ext uri="{FF2B5EF4-FFF2-40B4-BE49-F238E27FC236}">
                <a16:creationId xmlns:a16="http://schemas.microsoft.com/office/drawing/2014/main" id="{2E9F9335-479C-D6F8-4CE2-73E891C7021B}"/>
              </a:ext>
            </a:extLst>
          </p:cNvPr>
          <p:cNvSpPr>
            <a:spLocks noGrp="1"/>
          </p:cNvSpPr>
          <p:nvPr>
            <p:ph type="title" idx="4294967295"/>
          </p:nvPr>
        </p:nvSpPr>
        <p:spPr>
          <a:xfrm>
            <a:off x="528695" y="441064"/>
            <a:ext cx="11112443" cy="863862"/>
          </a:xfrm>
          <a:prstGeom prst="rect">
            <a:avLst/>
          </a:prstGeom>
        </p:spPr>
        <p:txBody>
          <a:bodyPr/>
          <a:lstStyle/>
          <a:p>
            <a:endParaRPr lang="es-ES" dirty="0"/>
          </a:p>
        </p:txBody>
      </p:sp>
      <p:sp>
        <p:nvSpPr>
          <p:cNvPr id="5" name="Rectángulo 4">
            <a:extLst>
              <a:ext uri="{FF2B5EF4-FFF2-40B4-BE49-F238E27FC236}">
                <a16:creationId xmlns:a16="http://schemas.microsoft.com/office/drawing/2014/main" id="{CD638ED9-ABD9-ACAA-24E7-26F145A603CB}"/>
              </a:ext>
            </a:extLst>
          </p:cNvPr>
          <p:cNvSpPr/>
          <p:nvPr/>
        </p:nvSpPr>
        <p:spPr>
          <a:xfrm>
            <a:off x="0" y="0"/>
            <a:ext cx="12192000" cy="6858000"/>
          </a:xfrm>
          <a:prstGeom prst="rect">
            <a:avLst/>
          </a:prstGeom>
          <a:solidFill>
            <a:srgbClr val="FFFFF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a:p>
            <a:pPr algn="ctr"/>
            <a:endParaRPr lang="es-ES" dirty="0"/>
          </a:p>
          <a:p>
            <a:pPr algn="ctr"/>
            <a:endParaRPr lang="es-ES" dirty="0"/>
          </a:p>
          <a:p>
            <a:pPr algn="ctr"/>
            <a:endParaRPr lang="es-ES" dirty="0"/>
          </a:p>
        </p:txBody>
      </p:sp>
      <p:sp>
        <p:nvSpPr>
          <p:cNvPr id="7" name="CuadroTexto 6">
            <a:extLst>
              <a:ext uri="{FF2B5EF4-FFF2-40B4-BE49-F238E27FC236}">
                <a16:creationId xmlns:a16="http://schemas.microsoft.com/office/drawing/2014/main" id="{B9865B11-F07B-F8D7-C272-5B59E6BCC08E}"/>
              </a:ext>
            </a:extLst>
          </p:cNvPr>
          <p:cNvSpPr txBox="1"/>
          <p:nvPr/>
        </p:nvSpPr>
        <p:spPr>
          <a:xfrm>
            <a:off x="936838" y="845828"/>
            <a:ext cx="10979731" cy="9202519"/>
          </a:xfrm>
          <a:prstGeom prst="rect">
            <a:avLst/>
          </a:prstGeom>
          <a:noFill/>
        </p:spPr>
        <p:txBody>
          <a:bodyPr wrap="square" rtlCol="0">
            <a:spAutoFit/>
          </a:bodyPr>
          <a:lstStyle/>
          <a:p>
            <a:pPr algn="ctr"/>
            <a:r>
              <a:rPr lang="es-ES" sz="2800" b="1" dirty="0">
                <a:solidFill>
                  <a:schemeClr val="accent4">
                    <a:lumMod val="75000"/>
                  </a:schemeClr>
                </a:solidFill>
                <a:latin typeface="Tw Cen MT Condensed" panose="020B0606020104020203" pitchFamily="34" charset="0"/>
              </a:rPr>
              <a:t>SECRETARÍA GENERAL DE ESTRATEGIAS DE MOVILIDAD</a:t>
            </a:r>
          </a:p>
          <a:p>
            <a:pPr algn="ctr"/>
            <a:r>
              <a:rPr lang="es-ES" sz="2800" b="1" dirty="0">
                <a:solidFill>
                  <a:schemeClr val="accent4">
                    <a:lumMod val="75000"/>
                  </a:schemeClr>
                </a:solidFill>
                <a:latin typeface="Tw Cen MT Condensed" panose="020B0606020104020203" pitchFamily="34" charset="0"/>
              </a:rPr>
              <a:t>DIRECCIÓN GENERAL DE ESTRATEGIAS DE MOVILIDAD</a:t>
            </a:r>
          </a:p>
          <a:p>
            <a:pPr algn="ctr"/>
            <a:endParaRPr lang="es-ES" sz="1200" b="1" dirty="0">
              <a:solidFill>
                <a:schemeClr val="accent6"/>
              </a:solidFill>
              <a:latin typeface="Tw Cen MT Condensed" panose="020B0606020104020203" pitchFamily="34" charset="0"/>
            </a:endParaRPr>
          </a:p>
          <a:p>
            <a:pPr algn="ctr"/>
            <a:r>
              <a:rPr lang="es-ES" sz="3600" b="1" dirty="0" err="1">
                <a:solidFill>
                  <a:schemeClr val="accent6"/>
                </a:solidFill>
                <a:latin typeface="Tw Cen MT Condensed" panose="020B0606020104020203" pitchFamily="34" charset="0"/>
              </a:rPr>
              <a:t>Webinar</a:t>
            </a:r>
            <a:endParaRPr lang="es-ES" sz="3600" b="1" dirty="0">
              <a:solidFill>
                <a:schemeClr val="accent6"/>
              </a:solidFill>
              <a:latin typeface="Tw Cen MT Condensed" panose="020B0606020104020203" pitchFamily="34" charset="0"/>
            </a:endParaRPr>
          </a:p>
          <a:p>
            <a:pPr algn="ctr"/>
            <a:endParaRPr lang="es-ES" b="1" dirty="0">
              <a:solidFill>
                <a:schemeClr val="accent6"/>
              </a:solidFill>
              <a:latin typeface="Tw Cen MT Condensed" panose="020B0606020104020203" pitchFamily="34" charset="0"/>
            </a:endParaRPr>
          </a:p>
          <a:p>
            <a:pPr algn="ctr"/>
            <a:r>
              <a:rPr lang="es-ES" sz="3600" b="1" dirty="0">
                <a:solidFill>
                  <a:schemeClr val="accent6"/>
                </a:solidFill>
                <a:latin typeface="Tw Cen MT Condensed" panose="020B0606020104020203" pitchFamily="34" charset="0"/>
              </a:rPr>
              <a:t>Resolución de la Secretaría de Estado de Transportes y Movilidad Sostenible por la que se establece el contenido del expediente de justificación y liquidación y su procedimiento de presentación por los beneficiarios de la convocatoria de ayudas directas al transporte terrestre de viajeros reguladas en el Capítulo I del Título II del Real Decreto-ley 1/2025, de 28 de enero.</a:t>
            </a:r>
            <a:endParaRPr lang="es-ES" sz="3600" b="1" dirty="0">
              <a:solidFill>
                <a:schemeClr val="accent6">
                  <a:lumMod val="75000"/>
                </a:schemeClr>
              </a:solidFill>
              <a:latin typeface="Tw Cen MT Condensed" panose="020B0606020104020203" pitchFamily="34" charset="0"/>
            </a:endParaRPr>
          </a:p>
          <a:p>
            <a:pPr algn="ctr"/>
            <a:endParaRPr lang="es-ES" sz="3600" b="1" dirty="0">
              <a:solidFill>
                <a:schemeClr val="accent6">
                  <a:lumMod val="75000"/>
                </a:schemeClr>
              </a:solidFill>
              <a:latin typeface="Tw Cen MT Condensed" panose="020B0606020104020203" pitchFamily="34" charset="0"/>
            </a:endParaRPr>
          </a:p>
          <a:p>
            <a:pPr algn="ctr"/>
            <a:endParaRPr lang="es-ES" sz="3600" b="1" dirty="0">
              <a:solidFill>
                <a:schemeClr val="accent6">
                  <a:lumMod val="75000"/>
                </a:schemeClr>
              </a:solidFill>
              <a:latin typeface="Tw Cen MT Condensed" panose="020B0606020104020203" pitchFamily="34" charset="0"/>
            </a:endParaRPr>
          </a:p>
          <a:p>
            <a:pPr algn="ctr"/>
            <a:endParaRPr lang="es-ES" sz="3600" b="1" dirty="0">
              <a:solidFill>
                <a:schemeClr val="accent6">
                  <a:lumMod val="75000"/>
                </a:schemeClr>
              </a:solidFill>
              <a:latin typeface="Tw Cen MT Condensed" panose="020B0606020104020203" pitchFamily="34" charset="0"/>
            </a:endParaRPr>
          </a:p>
          <a:p>
            <a:pPr algn="ctr"/>
            <a:endParaRPr lang="es-ES" sz="3600" b="1" dirty="0">
              <a:solidFill>
                <a:schemeClr val="accent6">
                  <a:lumMod val="75000"/>
                </a:schemeClr>
              </a:solidFill>
              <a:latin typeface="Tw Cen MT Condensed" panose="020B0606020104020203" pitchFamily="34" charset="0"/>
            </a:endParaRPr>
          </a:p>
          <a:p>
            <a:pPr algn="ctr"/>
            <a:endParaRPr lang="es-ES" sz="3600" b="1" dirty="0">
              <a:solidFill>
                <a:schemeClr val="accent6">
                  <a:lumMod val="75000"/>
                </a:schemeClr>
              </a:solidFill>
              <a:latin typeface="Tw Cen MT Condensed" panose="020B0606020104020203" pitchFamily="34" charset="0"/>
            </a:endParaRPr>
          </a:p>
          <a:p>
            <a:pPr algn="ctr"/>
            <a:endParaRPr lang="es-ES" sz="3600" b="1" dirty="0">
              <a:solidFill>
                <a:schemeClr val="accent6">
                  <a:lumMod val="75000"/>
                </a:schemeClr>
              </a:solidFill>
              <a:latin typeface="Tw Cen MT Condensed" panose="020B0606020104020203" pitchFamily="34" charset="0"/>
            </a:endParaRPr>
          </a:p>
          <a:p>
            <a:pPr algn="ctr"/>
            <a:endParaRPr lang="es-ES" sz="2000" b="1" dirty="0">
              <a:solidFill>
                <a:schemeClr val="accent6">
                  <a:lumMod val="75000"/>
                </a:schemeClr>
              </a:solidFill>
              <a:latin typeface="Tw Cen MT Condensed" panose="020B0606020104020203" pitchFamily="34" charset="0"/>
            </a:endParaRPr>
          </a:p>
        </p:txBody>
      </p:sp>
      <p:pic>
        <p:nvPicPr>
          <p:cNvPr id="14" name="Imagen 13">
            <a:extLst>
              <a:ext uri="{FF2B5EF4-FFF2-40B4-BE49-F238E27FC236}">
                <a16:creationId xmlns:a16="http://schemas.microsoft.com/office/drawing/2014/main" id="{3D84F8CA-CE02-0C06-00C9-40A4E377E2D2}"/>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7358" y="104590"/>
            <a:ext cx="1991460" cy="741238"/>
          </a:xfrm>
          <a:prstGeom prst="rect">
            <a:avLst/>
          </a:prstGeom>
        </p:spPr>
      </p:pic>
    </p:spTree>
    <p:extLst>
      <p:ext uri="{BB962C8B-B14F-4D97-AF65-F5344CB8AC3E}">
        <p14:creationId xmlns:p14="http://schemas.microsoft.com/office/powerpoint/2010/main" val="19279524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5EF605-D267-DA57-2CF5-799A493E305E}"/>
            </a:ext>
          </a:extLst>
        </p:cNvPr>
        <p:cNvGrpSpPr/>
        <p:nvPr/>
      </p:nvGrpSpPr>
      <p:grpSpPr>
        <a:xfrm>
          <a:off x="0" y="0"/>
          <a:ext cx="0" cy="0"/>
          <a:chOff x="0" y="0"/>
          <a:chExt cx="0" cy="0"/>
        </a:xfrm>
      </p:grpSpPr>
      <p:sp>
        <p:nvSpPr>
          <p:cNvPr id="4" name="CuadroTexto 3">
            <a:extLst>
              <a:ext uri="{FF2B5EF4-FFF2-40B4-BE49-F238E27FC236}">
                <a16:creationId xmlns:a16="http://schemas.microsoft.com/office/drawing/2014/main" id="{359F71D6-483E-0B63-45C2-9AEB9BB58AEE}"/>
              </a:ext>
            </a:extLst>
          </p:cNvPr>
          <p:cNvSpPr txBox="1"/>
          <p:nvPr/>
        </p:nvSpPr>
        <p:spPr>
          <a:xfrm>
            <a:off x="137255" y="1395321"/>
            <a:ext cx="392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BLOQUE A</a:t>
            </a:r>
          </a:p>
        </p:txBody>
      </p:sp>
      <p:sp>
        <p:nvSpPr>
          <p:cNvPr id="5" name="CuadroTexto 4">
            <a:extLst>
              <a:ext uri="{FF2B5EF4-FFF2-40B4-BE49-F238E27FC236}">
                <a16:creationId xmlns:a16="http://schemas.microsoft.com/office/drawing/2014/main" id="{58C4671B-8356-CEDC-2E64-B916F172D615}"/>
              </a:ext>
            </a:extLst>
          </p:cNvPr>
          <p:cNvSpPr txBox="1"/>
          <p:nvPr/>
        </p:nvSpPr>
        <p:spPr>
          <a:xfrm>
            <a:off x="4134000" y="1395321"/>
            <a:ext cx="392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BLOQUE B</a:t>
            </a:r>
          </a:p>
        </p:txBody>
      </p:sp>
      <p:sp>
        <p:nvSpPr>
          <p:cNvPr id="6" name="CuadroTexto 5">
            <a:extLst>
              <a:ext uri="{FF2B5EF4-FFF2-40B4-BE49-F238E27FC236}">
                <a16:creationId xmlns:a16="http://schemas.microsoft.com/office/drawing/2014/main" id="{B5B0DD78-4B86-D529-E9A4-564E9124E26C}"/>
              </a:ext>
            </a:extLst>
          </p:cNvPr>
          <p:cNvSpPr txBox="1"/>
          <p:nvPr/>
        </p:nvSpPr>
        <p:spPr>
          <a:xfrm>
            <a:off x="8130745" y="1395321"/>
            <a:ext cx="392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BLOQUE C</a:t>
            </a:r>
          </a:p>
        </p:txBody>
      </p:sp>
      <p:sp>
        <p:nvSpPr>
          <p:cNvPr id="7" name="CuadroTexto 6">
            <a:extLst>
              <a:ext uri="{FF2B5EF4-FFF2-40B4-BE49-F238E27FC236}">
                <a16:creationId xmlns:a16="http://schemas.microsoft.com/office/drawing/2014/main" id="{7952B106-4195-7E2F-8364-4C33348AE50A}"/>
              </a:ext>
            </a:extLst>
          </p:cNvPr>
          <p:cNvSpPr txBox="1"/>
          <p:nvPr/>
        </p:nvSpPr>
        <p:spPr>
          <a:xfrm>
            <a:off x="138731"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8" name="CuadroTexto 7">
            <a:extLst>
              <a:ext uri="{FF2B5EF4-FFF2-40B4-BE49-F238E27FC236}">
                <a16:creationId xmlns:a16="http://schemas.microsoft.com/office/drawing/2014/main" id="{5680BF2D-EEED-4154-DB7A-FBA3F2BF1CFF}"/>
              </a:ext>
            </a:extLst>
          </p:cNvPr>
          <p:cNvSpPr txBox="1"/>
          <p:nvPr/>
        </p:nvSpPr>
        <p:spPr>
          <a:xfrm>
            <a:off x="4133502"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9" name="CuadroTexto 8">
            <a:extLst>
              <a:ext uri="{FF2B5EF4-FFF2-40B4-BE49-F238E27FC236}">
                <a16:creationId xmlns:a16="http://schemas.microsoft.com/office/drawing/2014/main" id="{675420B7-197A-8972-C843-656D900252F0}"/>
              </a:ext>
            </a:extLst>
          </p:cNvPr>
          <p:cNvSpPr txBox="1"/>
          <p:nvPr/>
        </p:nvSpPr>
        <p:spPr>
          <a:xfrm>
            <a:off x="8129502"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10" name="CuadroTexto 9">
            <a:extLst>
              <a:ext uri="{FF2B5EF4-FFF2-40B4-BE49-F238E27FC236}">
                <a16:creationId xmlns:a16="http://schemas.microsoft.com/office/drawing/2014/main" id="{9DA812BE-7AB1-42BB-FBFA-865F3157A008}"/>
              </a:ext>
            </a:extLst>
          </p:cNvPr>
          <p:cNvSpPr txBox="1"/>
          <p:nvPr/>
        </p:nvSpPr>
        <p:spPr>
          <a:xfrm>
            <a:off x="2117255"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Doc. acreditativa</a:t>
            </a:r>
          </a:p>
        </p:txBody>
      </p:sp>
      <p:sp>
        <p:nvSpPr>
          <p:cNvPr id="11" name="CuadroTexto 10">
            <a:extLst>
              <a:ext uri="{FF2B5EF4-FFF2-40B4-BE49-F238E27FC236}">
                <a16:creationId xmlns:a16="http://schemas.microsoft.com/office/drawing/2014/main" id="{6913EB07-F4DD-440D-C18D-25AED6D129B8}"/>
              </a:ext>
            </a:extLst>
          </p:cNvPr>
          <p:cNvSpPr txBox="1"/>
          <p:nvPr/>
        </p:nvSpPr>
        <p:spPr>
          <a:xfrm>
            <a:off x="6114000"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Doc. acreditativa</a:t>
            </a:r>
          </a:p>
        </p:txBody>
      </p:sp>
      <p:sp>
        <p:nvSpPr>
          <p:cNvPr id="12" name="CuadroTexto 11">
            <a:extLst>
              <a:ext uri="{FF2B5EF4-FFF2-40B4-BE49-F238E27FC236}">
                <a16:creationId xmlns:a16="http://schemas.microsoft.com/office/drawing/2014/main" id="{31BD7647-A113-0DEB-DE67-EB3040642585}"/>
              </a:ext>
            </a:extLst>
          </p:cNvPr>
          <p:cNvSpPr txBox="1"/>
          <p:nvPr/>
        </p:nvSpPr>
        <p:spPr>
          <a:xfrm>
            <a:off x="10110745"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Libros de cálculo</a:t>
            </a:r>
          </a:p>
        </p:txBody>
      </p:sp>
      <p:sp>
        <p:nvSpPr>
          <p:cNvPr id="13" name="CuadroTexto 12">
            <a:extLst>
              <a:ext uri="{FF2B5EF4-FFF2-40B4-BE49-F238E27FC236}">
                <a16:creationId xmlns:a16="http://schemas.microsoft.com/office/drawing/2014/main" id="{0DFE7781-8D86-5939-FE22-FA67CB16AC31}"/>
              </a:ext>
            </a:extLst>
          </p:cNvPr>
          <p:cNvSpPr txBox="1"/>
          <p:nvPr/>
        </p:nvSpPr>
        <p:spPr>
          <a:xfrm>
            <a:off x="137255" y="2206479"/>
            <a:ext cx="1944000" cy="353943"/>
          </a:xfrm>
          <a:prstGeom prst="rect">
            <a:avLst/>
          </a:prstGeom>
          <a:solidFill>
            <a:srgbClr val="00B0F0"/>
          </a:solidFill>
        </p:spPr>
        <p:txBody>
          <a:bodyPr wrap="square" rtlCol="0">
            <a:spAutoFit/>
          </a:bodyPr>
          <a:lstStyle/>
          <a:p>
            <a:pPr algn="ctr"/>
            <a:r>
              <a:rPr lang="es-ES" sz="1700" b="1" dirty="0">
                <a:solidFill>
                  <a:schemeClr val="bg1"/>
                </a:solidFill>
                <a:latin typeface="Calibri" panose="020F0502020204030204" pitchFamily="34" charset="0"/>
                <a:ea typeface="Calibri" panose="020F0502020204030204" pitchFamily="34" charset="0"/>
                <a:cs typeface="Calibri" panose="020F0502020204030204" pitchFamily="34" charset="0"/>
              </a:rPr>
              <a:t>Títulos bonificados</a:t>
            </a:r>
          </a:p>
        </p:txBody>
      </p:sp>
      <p:sp>
        <p:nvSpPr>
          <p:cNvPr id="14" name="CuadroTexto 13">
            <a:extLst>
              <a:ext uri="{FF2B5EF4-FFF2-40B4-BE49-F238E27FC236}">
                <a16:creationId xmlns:a16="http://schemas.microsoft.com/office/drawing/2014/main" id="{C19DB232-1622-3251-532F-383162FE96BF}"/>
              </a:ext>
            </a:extLst>
          </p:cNvPr>
          <p:cNvSpPr txBox="1"/>
          <p:nvPr/>
        </p:nvSpPr>
        <p:spPr>
          <a:xfrm>
            <a:off x="137255" y="2612058"/>
            <a:ext cx="1944000" cy="369332"/>
          </a:xfrm>
          <a:prstGeom prst="rect">
            <a:avLst/>
          </a:prstGeom>
          <a:solidFill>
            <a:srgbClr val="00B0F0"/>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Precios</a:t>
            </a:r>
          </a:p>
        </p:txBody>
      </p:sp>
      <p:sp>
        <p:nvSpPr>
          <p:cNvPr id="15" name="CuadroTexto 14">
            <a:extLst>
              <a:ext uri="{FF2B5EF4-FFF2-40B4-BE49-F238E27FC236}">
                <a16:creationId xmlns:a16="http://schemas.microsoft.com/office/drawing/2014/main" id="{E91E1CDA-0276-0171-6A4A-3FD62C2ACEF0}"/>
              </a:ext>
            </a:extLst>
          </p:cNvPr>
          <p:cNvSpPr txBox="1"/>
          <p:nvPr/>
        </p:nvSpPr>
        <p:spPr>
          <a:xfrm>
            <a:off x="137255" y="3017637"/>
            <a:ext cx="1944000" cy="369332"/>
          </a:xfrm>
          <a:prstGeom prst="rect">
            <a:avLst/>
          </a:prstGeom>
          <a:solidFill>
            <a:srgbClr val="00B0F0"/>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Tít. excluidos</a:t>
            </a:r>
          </a:p>
        </p:txBody>
      </p:sp>
      <p:sp>
        <p:nvSpPr>
          <p:cNvPr id="16" name="CuadroTexto 15">
            <a:extLst>
              <a:ext uri="{FF2B5EF4-FFF2-40B4-BE49-F238E27FC236}">
                <a16:creationId xmlns:a16="http://schemas.microsoft.com/office/drawing/2014/main" id="{56334521-190C-DC96-4967-8698DE8A4A77}"/>
              </a:ext>
            </a:extLst>
          </p:cNvPr>
          <p:cNvSpPr txBox="1"/>
          <p:nvPr/>
        </p:nvSpPr>
        <p:spPr>
          <a:xfrm>
            <a:off x="2112105" y="2206479"/>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Normas tarifas</a:t>
            </a:r>
          </a:p>
        </p:txBody>
      </p:sp>
      <p:sp>
        <p:nvSpPr>
          <p:cNvPr id="17" name="CuadroTexto 16">
            <a:extLst>
              <a:ext uri="{FF2B5EF4-FFF2-40B4-BE49-F238E27FC236}">
                <a16:creationId xmlns:a16="http://schemas.microsoft.com/office/drawing/2014/main" id="{C99535AB-EE73-E31C-0A24-94B91DB50EC6}"/>
              </a:ext>
            </a:extLst>
          </p:cNvPr>
          <p:cNvSpPr txBox="1"/>
          <p:nvPr/>
        </p:nvSpPr>
        <p:spPr>
          <a:xfrm>
            <a:off x="2112105" y="2612058"/>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Norma gratuidad</a:t>
            </a:r>
          </a:p>
        </p:txBody>
      </p:sp>
      <p:sp>
        <p:nvSpPr>
          <p:cNvPr id="18" name="CuadroTexto 17">
            <a:extLst>
              <a:ext uri="{FF2B5EF4-FFF2-40B4-BE49-F238E27FC236}">
                <a16:creationId xmlns:a16="http://schemas.microsoft.com/office/drawing/2014/main" id="{CB28D37D-8AFA-27F5-39EE-A38A74634D82}"/>
              </a:ext>
            </a:extLst>
          </p:cNvPr>
          <p:cNvSpPr txBox="1"/>
          <p:nvPr/>
        </p:nvSpPr>
        <p:spPr>
          <a:xfrm>
            <a:off x="2112105" y="3417687"/>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Convenios/similar</a:t>
            </a:r>
          </a:p>
        </p:txBody>
      </p:sp>
      <p:sp>
        <p:nvSpPr>
          <p:cNvPr id="19" name="CuadroTexto 18">
            <a:extLst>
              <a:ext uri="{FF2B5EF4-FFF2-40B4-BE49-F238E27FC236}">
                <a16:creationId xmlns:a16="http://schemas.microsoft.com/office/drawing/2014/main" id="{D5296F40-8EC6-6C68-DBE4-5941FA52E9D3}"/>
              </a:ext>
            </a:extLst>
          </p:cNvPr>
          <p:cNvSpPr txBox="1"/>
          <p:nvPr/>
        </p:nvSpPr>
        <p:spPr>
          <a:xfrm>
            <a:off x="4133502" y="2208656"/>
            <a:ext cx="1944000" cy="369332"/>
          </a:xfrm>
          <a:prstGeom prst="rect">
            <a:avLst/>
          </a:prstGeom>
          <a:solidFill>
            <a:srgbClr val="00B0F0"/>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Descuentos</a:t>
            </a:r>
          </a:p>
        </p:txBody>
      </p:sp>
      <p:sp>
        <p:nvSpPr>
          <p:cNvPr id="20" name="CuadroTexto 19">
            <a:extLst>
              <a:ext uri="{FF2B5EF4-FFF2-40B4-BE49-F238E27FC236}">
                <a16:creationId xmlns:a16="http://schemas.microsoft.com/office/drawing/2014/main" id="{7C5B90BC-7E4C-4457-8D40-BD28463064E7}"/>
              </a:ext>
            </a:extLst>
          </p:cNvPr>
          <p:cNvSpPr txBox="1"/>
          <p:nvPr/>
        </p:nvSpPr>
        <p:spPr>
          <a:xfrm>
            <a:off x="4133502" y="2614235"/>
            <a:ext cx="1944000" cy="369332"/>
          </a:xfrm>
          <a:prstGeom prst="rect">
            <a:avLst/>
          </a:prstGeom>
          <a:solidFill>
            <a:srgbClr val="00B0F0"/>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Devol.-</a:t>
            </a:r>
            <a:r>
              <a:rPr lang="es-ES" b="1" dirty="0" err="1">
                <a:solidFill>
                  <a:schemeClr val="bg1"/>
                </a:solidFill>
                <a:latin typeface="Calibri" panose="020F0502020204030204" pitchFamily="34" charset="0"/>
                <a:ea typeface="Calibri" panose="020F0502020204030204" pitchFamily="34" charset="0"/>
                <a:cs typeface="Calibri" panose="020F0502020204030204" pitchFamily="34" charset="0"/>
              </a:rPr>
              <a:t>comp.</a:t>
            </a:r>
            <a:endParaRPr lang="es-ES"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1" name="CuadroTexto 20">
            <a:extLst>
              <a:ext uri="{FF2B5EF4-FFF2-40B4-BE49-F238E27FC236}">
                <a16:creationId xmlns:a16="http://schemas.microsoft.com/office/drawing/2014/main" id="{BFFD3F06-2F09-E346-9979-102A2BAA6337}"/>
              </a:ext>
            </a:extLst>
          </p:cNvPr>
          <p:cNvSpPr txBox="1"/>
          <p:nvPr/>
        </p:nvSpPr>
        <p:spPr>
          <a:xfrm>
            <a:off x="4133502" y="3019814"/>
            <a:ext cx="1944000" cy="369332"/>
          </a:xfrm>
          <a:prstGeom prst="rect">
            <a:avLst/>
          </a:prstGeom>
          <a:solidFill>
            <a:srgbClr val="00B0F0"/>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Inaplicación</a:t>
            </a:r>
          </a:p>
        </p:txBody>
      </p:sp>
      <p:sp>
        <p:nvSpPr>
          <p:cNvPr id="22" name="CuadroTexto 21">
            <a:extLst>
              <a:ext uri="{FF2B5EF4-FFF2-40B4-BE49-F238E27FC236}">
                <a16:creationId xmlns:a16="http://schemas.microsoft.com/office/drawing/2014/main" id="{6786EC5A-B718-8FF2-4C8D-218F528407C5}"/>
              </a:ext>
            </a:extLst>
          </p:cNvPr>
          <p:cNvSpPr txBox="1"/>
          <p:nvPr/>
        </p:nvSpPr>
        <p:spPr>
          <a:xfrm>
            <a:off x="6111256" y="3426728"/>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Facturas</a:t>
            </a:r>
          </a:p>
        </p:txBody>
      </p:sp>
      <p:sp>
        <p:nvSpPr>
          <p:cNvPr id="23" name="CuadroTexto 22">
            <a:extLst>
              <a:ext uri="{FF2B5EF4-FFF2-40B4-BE49-F238E27FC236}">
                <a16:creationId xmlns:a16="http://schemas.microsoft.com/office/drawing/2014/main" id="{8FA63846-B949-056D-E30D-5799D8516F87}"/>
              </a:ext>
            </a:extLst>
          </p:cNvPr>
          <p:cNvSpPr txBox="1"/>
          <p:nvPr/>
        </p:nvSpPr>
        <p:spPr>
          <a:xfrm>
            <a:off x="6113502" y="3830692"/>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Acuerdos</a:t>
            </a:r>
          </a:p>
        </p:txBody>
      </p:sp>
      <p:sp>
        <p:nvSpPr>
          <p:cNvPr id="24" name="CuadroTexto 23">
            <a:extLst>
              <a:ext uri="{FF2B5EF4-FFF2-40B4-BE49-F238E27FC236}">
                <a16:creationId xmlns:a16="http://schemas.microsoft.com/office/drawing/2014/main" id="{3D659868-F54C-38D7-57E9-AA07B727FE6B}"/>
              </a:ext>
            </a:extLst>
          </p:cNvPr>
          <p:cNvSpPr txBox="1"/>
          <p:nvPr/>
        </p:nvSpPr>
        <p:spPr>
          <a:xfrm>
            <a:off x="6113502" y="4647219"/>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Resolución/similar</a:t>
            </a:r>
          </a:p>
        </p:txBody>
      </p:sp>
      <p:sp>
        <p:nvSpPr>
          <p:cNvPr id="25" name="CuadroTexto 24">
            <a:extLst>
              <a:ext uri="{FF2B5EF4-FFF2-40B4-BE49-F238E27FC236}">
                <a16:creationId xmlns:a16="http://schemas.microsoft.com/office/drawing/2014/main" id="{9D26C859-D915-6BE0-436A-90C5561B3818}"/>
              </a:ext>
            </a:extLst>
          </p:cNvPr>
          <p:cNvSpPr txBox="1"/>
          <p:nvPr/>
        </p:nvSpPr>
        <p:spPr>
          <a:xfrm>
            <a:off x="4133502" y="3425393"/>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Cofinanciación</a:t>
            </a:r>
          </a:p>
        </p:txBody>
      </p:sp>
      <p:sp>
        <p:nvSpPr>
          <p:cNvPr id="26" name="CuadroTexto 25">
            <a:extLst>
              <a:ext uri="{FF2B5EF4-FFF2-40B4-BE49-F238E27FC236}">
                <a16:creationId xmlns:a16="http://schemas.microsoft.com/office/drawing/2014/main" id="{96B58113-A4A3-9BEE-D87C-BBC3EA411158}"/>
              </a:ext>
            </a:extLst>
          </p:cNvPr>
          <p:cNvSpPr txBox="1"/>
          <p:nvPr/>
        </p:nvSpPr>
        <p:spPr>
          <a:xfrm>
            <a:off x="4133502" y="3830972"/>
            <a:ext cx="1944000" cy="369332"/>
          </a:xfrm>
          <a:prstGeom prst="rect">
            <a:avLst/>
          </a:prstGeom>
          <a:solidFill>
            <a:schemeClr val="bg2">
              <a:lumMod val="20000"/>
              <a:lumOff val="80000"/>
            </a:schemeClr>
          </a:solidFill>
        </p:spPr>
        <p:txBody>
          <a:bodyPr wrap="square" rtlCol="0">
            <a:spAutoFit/>
          </a:bodyPr>
          <a:lstStyle/>
          <a:p>
            <a:pPr algn="ctr"/>
            <a:r>
              <a:rPr lang="es-ES" dirty="0" err="1">
                <a:latin typeface="Calibri" panose="020F0502020204030204" pitchFamily="34" charset="0"/>
                <a:ea typeface="Calibri" panose="020F0502020204030204" pitchFamily="34" charset="0"/>
                <a:cs typeface="Calibri" panose="020F0502020204030204" pitchFamily="34" charset="0"/>
              </a:rPr>
              <a:t>Confin</a:t>
            </a:r>
            <a:r>
              <a:rPr lang="es-ES" dirty="0">
                <a:latin typeface="Calibri" panose="020F0502020204030204" pitchFamily="34" charset="0"/>
                <a:ea typeface="Calibri" panose="020F0502020204030204" pitchFamily="34" charset="0"/>
                <a:cs typeface="Calibri" panose="020F0502020204030204" pitchFamily="34" charset="0"/>
              </a:rPr>
              <a:t>. por 3</a:t>
            </a:r>
            <a:r>
              <a:rPr lang="es-ES" baseline="30000" dirty="0">
                <a:latin typeface="Calibri" panose="020F0502020204030204" pitchFamily="34" charset="0"/>
                <a:ea typeface="Calibri" panose="020F0502020204030204" pitchFamily="34" charset="0"/>
                <a:cs typeface="Calibri" panose="020F0502020204030204" pitchFamily="34" charset="0"/>
              </a:rPr>
              <a:t>os</a:t>
            </a:r>
          </a:p>
        </p:txBody>
      </p:sp>
      <p:sp>
        <p:nvSpPr>
          <p:cNvPr id="27" name="CuadroTexto 26">
            <a:extLst>
              <a:ext uri="{FF2B5EF4-FFF2-40B4-BE49-F238E27FC236}">
                <a16:creationId xmlns:a16="http://schemas.microsoft.com/office/drawing/2014/main" id="{D43FF3C8-3E19-42F4-3FC6-3D9765A0F60B}"/>
              </a:ext>
            </a:extLst>
          </p:cNvPr>
          <p:cNvSpPr txBox="1"/>
          <p:nvPr/>
        </p:nvSpPr>
        <p:spPr>
          <a:xfrm>
            <a:off x="4133502" y="4236551"/>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Abono anticipo</a:t>
            </a:r>
          </a:p>
        </p:txBody>
      </p:sp>
      <p:sp>
        <p:nvSpPr>
          <p:cNvPr id="28" name="CuadroTexto 27">
            <a:extLst>
              <a:ext uri="{FF2B5EF4-FFF2-40B4-BE49-F238E27FC236}">
                <a16:creationId xmlns:a16="http://schemas.microsoft.com/office/drawing/2014/main" id="{26DED4B5-EA1D-DFF1-6429-ABC8A741D41F}"/>
              </a:ext>
            </a:extLst>
          </p:cNvPr>
          <p:cNvSpPr txBox="1"/>
          <p:nvPr/>
        </p:nvSpPr>
        <p:spPr>
          <a:xfrm>
            <a:off x="4133502" y="4642130"/>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Otras ayudas</a:t>
            </a:r>
          </a:p>
        </p:txBody>
      </p:sp>
      <p:sp>
        <p:nvSpPr>
          <p:cNvPr id="29" name="CuadroTexto 28">
            <a:extLst>
              <a:ext uri="{FF2B5EF4-FFF2-40B4-BE49-F238E27FC236}">
                <a16:creationId xmlns:a16="http://schemas.microsoft.com/office/drawing/2014/main" id="{0F2F8330-7B15-A0A4-EA9C-0C9D7E080938}"/>
              </a:ext>
            </a:extLst>
          </p:cNvPr>
          <p:cNvSpPr txBox="1"/>
          <p:nvPr/>
        </p:nvSpPr>
        <p:spPr>
          <a:xfrm>
            <a:off x="4133502" y="5047709"/>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ZBE</a:t>
            </a:r>
          </a:p>
        </p:txBody>
      </p:sp>
      <p:sp>
        <p:nvSpPr>
          <p:cNvPr id="30" name="CuadroTexto 29">
            <a:extLst>
              <a:ext uri="{FF2B5EF4-FFF2-40B4-BE49-F238E27FC236}">
                <a16:creationId xmlns:a16="http://schemas.microsoft.com/office/drawing/2014/main" id="{11E7F82E-7C1D-5DB3-F961-5A8BC9A08EFF}"/>
              </a:ext>
            </a:extLst>
          </p:cNvPr>
          <p:cNvSpPr txBox="1"/>
          <p:nvPr/>
        </p:nvSpPr>
        <p:spPr>
          <a:xfrm>
            <a:off x="8129502" y="2206479"/>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Datos libros</a:t>
            </a:r>
          </a:p>
        </p:txBody>
      </p:sp>
      <p:sp>
        <p:nvSpPr>
          <p:cNvPr id="31" name="CuadroTexto 30">
            <a:extLst>
              <a:ext uri="{FF2B5EF4-FFF2-40B4-BE49-F238E27FC236}">
                <a16:creationId xmlns:a16="http://schemas.microsoft.com/office/drawing/2014/main" id="{85C5B892-840D-2245-59C6-88D40C8CDC02}"/>
              </a:ext>
            </a:extLst>
          </p:cNvPr>
          <p:cNvSpPr txBox="1"/>
          <p:nvPr/>
        </p:nvSpPr>
        <p:spPr>
          <a:xfrm>
            <a:off x="8129502" y="2612058"/>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Datos libros</a:t>
            </a:r>
          </a:p>
        </p:txBody>
      </p:sp>
      <p:sp>
        <p:nvSpPr>
          <p:cNvPr id="32" name="CuadroTexto 31">
            <a:extLst>
              <a:ext uri="{FF2B5EF4-FFF2-40B4-BE49-F238E27FC236}">
                <a16:creationId xmlns:a16="http://schemas.microsoft.com/office/drawing/2014/main" id="{41BABC0F-4AE9-268B-A59A-3A2DA403791C}"/>
              </a:ext>
            </a:extLst>
          </p:cNvPr>
          <p:cNvSpPr txBox="1"/>
          <p:nvPr/>
        </p:nvSpPr>
        <p:spPr>
          <a:xfrm>
            <a:off x="10110745" y="2206479"/>
            <a:ext cx="1944000" cy="369332"/>
          </a:xfrm>
          <a:prstGeom prst="rect">
            <a:avLst/>
          </a:prstGeom>
          <a:solidFill>
            <a:srgbClr val="00B0F0"/>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Títulos propios</a:t>
            </a:r>
          </a:p>
        </p:txBody>
      </p:sp>
      <p:sp>
        <p:nvSpPr>
          <p:cNvPr id="33" name="CuadroTexto 32">
            <a:extLst>
              <a:ext uri="{FF2B5EF4-FFF2-40B4-BE49-F238E27FC236}">
                <a16:creationId xmlns:a16="http://schemas.microsoft.com/office/drawing/2014/main" id="{6602E7A6-8A48-960D-C699-DA836BE378EB}"/>
              </a:ext>
            </a:extLst>
          </p:cNvPr>
          <p:cNvSpPr txBox="1"/>
          <p:nvPr/>
        </p:nvSpPr>
        <p:spPr>
          <a:xfrm>
            <a:off x="10110745" y="2612058"/>
            <a:ext cx="1944000" cy="369332"/>
          </a:xfrm>
          <a:prstGeom prst="rect">
            <a:avLst/>
          </a:prstGeom>
          <a:solidFill>
            <a:srgbClr val="00B0F0"/>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Títulos integrados</a:t>
            </a:r>
          </a:p>
        </p:txBody>
      </p:sp>
      <p:sp>
        <p:nvSpPr>
          <p:cNvPr id="34" name="CuadroTexto 33">
            <a:extLst>
              <a:ext uri="{FF2B5EF4-FFF2-40B4-BE49-F238E27FC236}">
                <a16:creationId xmlns:a16="http://schemas.microsoft.com/office/drawing/2014/main" id="{2CBED3AC-B903-9FFD-ABE4-7D4CF64C113C}"/>
              </a:ext>
            </a:extLst>
          </p:cNvPr>
          <p:cNvSpPr txBox="1"/>
          <p:nvPr/>
        </p:nvSpPr>
        <p:spPr>
          <a:xfrm>
            <a:off x="9120745" y="3017637"/>
            <a:ext cx="1944000" cy="369332"/>
          </a:xfrm>
          <a:prstGeom prst="rect">
            <a:avLst/>
          </a:prstGeom>
          <a:solidFill>
            <a:srgbClr val="00B0F0"/>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Petición</a:t>
            </a:r>
          </a:p>
        </p:txBody>
      </p:sp>
      <p:sp>
        <p:nvSpPr>
          <p:cNvPr id="35" name="CuadroTexto 34">
            <a:extLst>
              <a:ext uri="{FF2B5EF4-FFF2-40B4-BE49-F238E27FC236}">
                <a16:creationId xmlns:a16="http://schemas.microsoft.com/office/drawing/2014/main" id="{A7FF5305-DF43-20BC-324D-235A3C831FC9}"/>
              </a:ext>
            </a:extLst>
          </p:cNvPr>
          <p:cNvSpPr txBox="1"/>
          <p:nvPr/>
        </p:nvSpPr>
        <p:spPr>
          <a:xfrm>
            <a:off x="2620663" y="6090348"/>
            <a:ext cx="6815437"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LISTADO DE DOCUMENTACIÓN QUE CONFORMA EL EXPEDIENTE</a:t>
            </a:r>
          </a:p>
        </p:txBody>
      </p:sp>
      <p:sp>
        <p:nvSpPr>
          <p:cNvPr id="36" name="CuadroTexto 35">
            <a:extLst>
              <a:ext uri="{FF2B5EF4-FFF2-40B4-BE49-F238E27FC236}">
                <a16:creationId xmlns:a16="http://schemas.microsoft.com/office/drawing/2014/main" id="{2DDB714A-D28B-A856-9785-180CE4066DF3}"/>
              </a:ext>
            </a:extLst>
          </p:cNvPr>
          <p:cNvSpPr txBox="1"/>
          <p:nvPr/>
        </p:nvSpPr>
        <p:spPr>
          <a:xfrm>
            <a:off x="137255" y="811671"/>
            <a:ext cx="11917489"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DOCUMENTOS BASADOS EN FORMULARIOS MODELO</a:t>
            </a:r>
          </a:p>
        </p:txBody>
      </p:sp>
      <p:sp>
        <p:nvSpPr>
          <p:cNvPr id="37" name="CuadroTexto 36">
            <a:extLst>
              <a:ext uri="{FF2B5EF4-FFF2-40B4-BE49-F238E27FC236}">
                <a16:creationId xmlns:a16="http://schemas.microsoft.com/office/drawing/2014/main" id="{9BCA232F-9DE7-82E2-FF0B-EF7DA154EF45}"/>
              </a:ext>
            </a:extLst>
          </p:cNvPr>
          <p:cNvSpPr txBox="1"/>
          <p:nvPr/>
        </p:nvSpPr>
        <p:spPr>
          <a:xfrm>
            <a:off x="2620663" y="5599616"/>
            <a:ext cx="6815437"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DOCUMENTACIÓN ADICIONAL E INFORMES ESPECÍFICOS</a:t>
            </a:r>
          </a:p>
        </p:txBody>
      </p:sp>
      <p:sp>
        <p:nvSpPr>
          <p:cNvPr id="38" name="CuadroTexto 37">
            <a:extLst>
              <a:ext uri="{FF2B5EF4-FFF2-40B4-BE49-F238E27FC236}">
                <a16:creationId xmlns:a16="http://schemas.microsoft.com/office/drawing/2014/main" id="{2C54BD4C-5BEB-6DFD-8455-4F6C66100E91}"/>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Estructura general del expediente de justificación y liquidación</a:t>
            </a:r>
          </a:p>
        </p:txBody>
      </p:sp>
    </p:spTree>
    <p:extLst>
      <p:ext uri="{BB962C8B-B14F-4D97-AF65-F5344CB8AC3E}">
        <p14:creationId xmlns:p14="http://schemas.microsoft.com/office/powerpoint/2010/main" val="1528705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9A2688-5B92-291C-DA64-60030D2E2D1A}"/>
            </a:ext>
          </a:extLst>
        </p:cNvPr>
        <p:cNvGrpSpPr/>
        <p:nvPr/>
      </p:nvGrpSpPr>
      <p:grpSpPr>
        <a:xfrm>
          <a:off x="0" y="0"/>
          <a:ext cx="0" cy="0"/>
          <a:chOff x="0" y="0"/>
          <a:chExt cx="0" cy="0"/>
        </a:xfrm>
      </p:grpSpPr>
      <p:sp>
        <p:nvSpPr>
          <p:cNvPr id="36" name="CuadroTexto 35">
            <a:extLst>
              <a:ext uri="{FF2B5EF4-FFF2-40B4-BE49-F238E27FC236}">
                <a16:creationId xmlns:a16="http://schemas.microsoft.com/office/drawing/2014/main" id="{0FB13BD9-3383-BF7F-B11A-AF990299E473}"/>
              </a:ext>
            </a:extLst>
          </p:cNvPr>
          <p:cNvSpPr txBox="1"/>
          <p:nvPr/>
        </p:nvSpPr>
        <p:spPr>
          <a:xfrm>
            <a:off x="137255" y="811671"/>
            <a:ext cx="11917489"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A.1.- CERTIFICADO DE TÍTULOS BONIFICADOS</a:t>
            </a:r>
          </a:p>
        </p:txBody>
      </p:sp>
      <p:sp>
        <p:nvSpPr>
          <p:cNvPr id="38" name="CuadroTexto 37">
            <a:extLst>
              <a:ext uri="{FF2B5EF4-FFF2-40B4-BE49-F238E27FC236}">
                <a16:creationId xmlns:a16="http://schemas.microsoft.com/office/drawing/2014/main" id="{C67ECA2E-D3A1-46CF-6F66-F85A8E8A50AB}"/>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Estructura general del expediente de justificación y liquidación</a:t>
            </a:r>
          </a:p>
        </p:txBody>
      </p:sp>
      <p:sp>
        <p:nvSpPr>
          <p:cNvPr id="40" name="CuadroTexto 39">
            <a:extLst>
              <a:ext uri="{FF2B5EF4-FFF2-40B4-BE49-F238E27FC236}">
                <a16:creationId xmlns:a16="http://schemas.microsoft.com/office/drawing/2014/main" id="{27CE8B23-DDA5-FF35-389F-597851808178}"/>
              </a:ext>
            </a:extLst>
          </p:cNvPr>
          <p:cNvSpPr txBox="1"/>
          <p:nvPr/>
        </p:nvSpPr>
        <p:spPr>
          <a:xfrm>
            <a:off x="137255" y="1549827"/>
            <a:ext cx="393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¿Qué certifica?</a:t>
            </a:r>
          </a:p>
        </p:txBody>
      </p:sp>
      <p:sp>
        <p:nvSpPr>
          <p:cNvPr id="41" name="CuadroTexto 40">
            <a:extLst>
              <a:ext uri="{FF2B5EF4-FFF2-40B4-BE49-F238E27FC236}">
                <a16:creationId xmlns:a16="http://schemas.microsoft.com/office/drawing/2014/main" id="{CF60E516-3E3B-72A4-331F-77E3C474C255}"/>
              </a:ext>
            </a:extLst>
          </p:cNvPr>
          <p:cNvSpPr txBox="1"/>
          <p:nvPr/>
        </p:nvSpPr>
        <p:spPr>
          <a:xfrm>
            <a:off x="1508855" y="2042270"/>
            <a:ext cx="10545889"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b="1" dirty="0">
                <a:solidFill>
                  <a:srgbClr val="0070C0"/>
                </a:solidFill>
                <a:latin typeface="Calibri" panose="020F0502020204030204" pitchFamily="34" charset="0"/>
                <a:ea typeface="Calibri" panose="020F0502020204030204" pitchFamily="34" charset="0"/>
                <a:cs typeface="Calibri" panose="020F0502020204030204" pitchFamily="34" charset="0"/>
              </a:rPr>
              <a:t>Títulos</a:t>
            </a:r>
            <a:r>
              <a:rPr lang="es-ES" sz="2000" dirty="0">
                <a:latin typeface="Calibri" panose="020F0502020204030204" pitchFamily="34" charset="0"/>
                <a:ea typeface="Calibri" panose="020F0502020204030204" pitchFamily="34" charset="0"/>
                <a:cs typeface="Calibri" panose="020F0502020204030204" pitchFamily="34" charset="0"/>
              </a:rPr>
              <a:t> a los que se les han aplicado los descuentos del artículo 7.2 RDL 1/2025, de 28 de enero.</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
        <p:nvSpPr>
          <p:cNvPr id="42" name="CuadroTexto 41">
            <a:extLst>
              <a:ext uri="{FF2B5EF4-FFF2-40B4-BE49-F238E27FC236}">
                <a16:creationId xmlns:a16="http://schemas.microsoft.com/office/drawing/2014/main" id="{E0FCF2E7-116D-2A32-6AC7-862F46E9457C}"/>
              </a:ext>
            </a:extLst>
          </p:cNvPr>
          <p:cNvSpPr txBox="1"/>
          <p:nvPr/>
        </p:nvSpPr>
        <p:spPr>
          <a:xfrm>
            <a:off x="137255" y="3076257"/>
            <a:ext cx="393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Dos tablas diferenciadas</a:t>
            </a:r>
          </a:p>
        </p:txBody>
      </p:sp>
      <p:sp>
        <p:nvSpPr>
          <p:cNvPr id="43" name="CuadroTexto 42">
            <a:extLst>
              <a:ext uri="{FF2B5EF4-FFF2-40B4-BE49-F238E27FC236}">
                <a16:creationId xmlns:a16="http://schemas.microsoft.com/office/drawing/2014/main" id="{1ADFCCC2-CFAA-AF70-C6F0-2CAE1A00DDD5}"/>
              </a:ext>
            </a:extLst>
          </p:cNvPr>
          <p:cNvSpPr txBox="1"/>
          <p:nvPr/>
        </p:nvSpPr>
        <p:spPr>
          <a:xfrm>
            <a:off x="1508855" y="3568700"/>
            <a:ext cx="10545889"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Títulos infantiles y resto de títulos.</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
        <p:nvSpPr>
          <p:cNvPr id="45" name="CuadroTexto 44">
            <a:extLst>
              <a:ext uri="{FF2B5EF4-FFF2-40B4-BE49-F238E27FC236}">
                <a16:creationId xmlns:a16="http://schemas.microsoft.com/office/drawing/2014/main" id="{CCF94A81-D286-39CB-4EAE-243992D2DEC9}"/>
              </a:ext>
            </a:extLst>
          </p:cNvPr>
          <p:cNvSpPr txBox="1"/>
          <p:nvPr/>
        </p:nvSpPr>
        <p:spPr>
          <a:xfrm>
            <a:off x="137255" y="4640787"/>
            <a:ext cx="393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Datos a consignar</a:t>
            </a:r>
          </a:p>
        </p:txBody>
      </p:sp>
      <p:graphicFrame>
        <p:nvGraphicFramePr>
          <p:cNvPr id="46" name="Tabla 45">
            <a:extLst>
              <a:ext uri="{FF2B5EF4-FFF2-40B4-BE49-F238E27FC236}">
                <a16:creationId xmlns:a16="http://schemas.microsoft.com/office/drawing/2014/main" id="{36A8994C-A9E3-2999-5F69-20106186B6C3}"/>
              </a:ext>
            </a:extLst>
          </p:cNvPr>
          <p:cNvGraphicFramePr>
            <a:graphicFrameLocks noGrp="1"/>
          </p:cNvGraphicFramePr>
          <p:nvPr>
            <p:extLst>
              <p:ext uri="{D42A27DB-BD31-4B8C-83A1-F6EECF244321}">
                <p14:modId xmlns:p14="http://schemas.microsoft.com/office/powerpoint/2010/main" val="3630075424"/>
              </p:ext>
            </p:extLst>
          </p:nvPr>
        </p:nvGraphicFramePr>
        <p:xfrm>
          <a:off x="1508855" y="5136231"/>
          <a:ext cx="10502804" cy="1030986"/>
        </p:xfrm>
        <a:graphic>
          <a:graphicData uri="http://schemas.openxmlformats.org/drawingml/2006/table">
            <a:tbl>
              <a:tblPr firstRow="1" firstCol="1" bandRow="1">
                <a:tableStyleId>{5C22544A-7EE6-4342-B048-85BDC9FD1C3A}</a:tableStyleId>
              </a:tblPr>
              <a:tblGrid>
                <a:gridCol w="1673862">
                  <a:extLst>
                    <a:ext uri="{9D8B030D-6E8A-4147-A177-3AD203B41FA5}">
                      <a16:colId xmlns:a16="http://schemas.microsoft.com/office/drawing/2014/main" val="460412628"/>
                    </a:ext>
                  </a:extLst>
                </a:gridCol>
                <a:gridCol w="1118422">
                  <a:extLst>
                    <a:ext uri="{9D8B030D-6E8A-4147-A177-3AD203B41FA5}">
                      <a16:colId xmlns:a16="http://schemas.microsoft.com/office/drawing/2014/main" val="3328224946"/>
                    </a:ext>
                  </a:extLst>
                </a:gridCol>
                <a:gridCol w="1862501">
                  <a:extLst>
                    <a:ext uri="{9D8B030D-6E8A-4147-A177-3AD203B41FA5}">
                      <a16:colId xmlns:a16="http://schemas.microsoft.com/office/drawing/2014/main" val="2600901381"/>
                    </a:ext>
                  </a:extLst>
                </a:gridCol>
                <a:gridCol w="2069446">
                  <a:extLst>
                    <a:ext uri="{9D8B030D-6E8A-4147-A177-3AD203B41FA5}">
                      <a16:colId xmlns:a16="http://schemas.microsoft.com/office/drawing/2014/main" val="3748801184"/>
                    </a:ext>
                  </a:extLst>
                </a:gridCol>
                <a:gridCol w="2010004">
                  <a:extLst>
                    <a:ext uri="{9D8B030D-6E8A-4147-A177-3AD203B41FA5}">
                      <a16:colId xmlns:a16="http://schemas.microsoft.com/office/drawing/2014/main" val="3947154953"/>
                    </a:ext>
                  </a:extLst>
                </a:gridCol>
                <a:gridCol w="1768569">
                  <a:extLst>
                    <a:ext uri="{9D8B030D-6E8A-4147-A177-3AD203B41FA5}">
                      <a16:colId xmlns:a16="http://schemas.microsoft.com/office/drawing/2014/main" val="3300248139"/>
                    </a:ext>
                  </a:extLst>
                </a:gridCol>
              </a:tblGrid>
              <a:tr h="617220">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Denominación oficial del Título</a:t>
                      </a:r>
                    </a:p>
                  </a:txBody>
                  <a:tcPr marL="68580" marR="68580" marT="0" marB="0" anchor="ctr">
                    <a:lnL w="28575" cap="flat" cmpd="sng" algn="ctr">
                      <a:solidFill>
                        <a:srgbClr val="0070C0"/>
                      </a:solidFill>
                      <a:prstDash val="solid"/>
                      <a:round/>
                      <a:headEnd type="none" w="med" len="med"/>
                      <a:tailEnd type="none" w="med" len="med"/>
                    </a:lnL>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noFill/>
                  </a:tcPr>
                </a:tc>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Tipo de Título</a:t>
                      </a:r>
                    </a:p>
                  </a:txBody>
                  <a:tcPr marL="68580" marR="68580" marT="0" marB="0" anchor="ctr">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noFill/>
                  </a:tcPr>
                </a:tc>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Características del Título</a:t>
                      </a:r>
                    </a:p>
                  </a:txBody>
                  <a:tcPr marL="68580" marR="68580" marT="0" marB="0" anchor="ctr">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noFill/>
                  </a:tcPr>
                </a:tc>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Denominación Entidad comercializadora</a:t>
                      </a:r>
                    </a:p>
                  </a:txBody>
                  <a:tcPr marL="68580" marR="68580" marT="0" marB="0" anchor="ctr">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noFill/>
                  </a:tcPr>
                </a:tc>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Tipo de Entidad comercializadora del Título</a:t>
                      </a:r>
                    </a:p>
                  </a:txBody>
                  <a:tcPr marL="68580" marR="68580" marT="0" marB="0" anchor="ctr">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noFill/>
                  </a:tcPr>
                </a:tc>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Fecha de implantación</a:t>
                      </a:r>
                    </a:p>
                  </a:txBody>
                  <a:tcPr marL="68580" marR="68580" marT="0" marB="0" anchor="ctr">
                    <a:lnR w="28575" cap="flat" cmpd="sng" algn="ctr">
                      <a:solidFill>
                        <a:srgbClr val="0070C0"/>
                      </a:solidFill>
                      <a:prstDash val="solid"/>
                      <a:round/>
                      <a:headEnd type="none" w="med" len="med"/>
                      <a:tailEnd type="none" w="med" len="med"/>
                    </a:lnR>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noFill/>
                  </a:tcPr>
                </a:tc>
                <a:extLst>
                  <a:ext uri="{0D108BD9-81ED-4DB2-BD59-A6C34878D82A}">
                    <a16:rowId xmlns:a16="http://schemas.microsoft.com/office/drawing/2014/main" val="1388089870"/>
                  </a:ext>
                </a:extLst>
              </a:tr>
            </a:tbl>
          </a:graphicData>
        </a:graphic>
      </p:graphicFrame>
    </p:spTree>
    <p:extLst>
      <p:ext uri="{BB962C8B-B14F-4D97-AF65-F5344CB8AC3E}">
        <p14:creationId xmlns:p14="http://schemas.microsoft.com/office/powerpoint/2010/main" val="26145633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B0AF09-BF34-D47B-19E6-8FAFEA9961E1}"/>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A9E7F695-39D7-795B-6639-2BA97DBB3B49}"/>
              </a:ext>
            </a:extLst>
          </p:cNvPr>
          <p:cNvSpPr txBox="1"/>
          <p:nvPr/>
        </p:nvSpPr>
        <p:spPr>
          <a:xfrm>
            <a:off x="279400" y="894990"/>
            <a:ext cx="11633200" cy="6494085"/>
          </a:xfrm>
          <a:prstGeom prst="rect">
            <a:avLst/>
          </a:prstGeom>
          <a:noFill/>
        </p:spPr>
        <p:txBody>
          <a:bodyPr wrap="square" rtlCol="0">
            <a:spAutoFit/>
          </a:bodyPr>
          <a:lstStyle/>
          <a:p>
            <a:pPr marL="0" lvl="1">
              <a:spcAft>
                <a:spcPts val="1200"/>
              </a:spcAft>
            </a:pPr>
            <a:r>
              <a:rPr lang="es-ES" sz="1600" b="1" dirty="0">
                <a:latin typeface="Calibri" panose="020F0502020204030204" pitchFamily="34" charset="0"/>
                <a:cs typeface="Calibri" panose="020F0502020204030204" pitchFamily="34" charset="0"/>
              </a:rPr>
              <a:t>BLOQUE A — TÍTULOS Y PRECIOS </a:t>
            </a:r>
            <a:r>
              <a:rPr lang="es-ES" sz="1600" dirty="0">
                <a:latin typeface="Calibri" panose="020F0502020204030204" pitchFamily="34" charset="0"/>
                <a:cs typeface="Calibri" panose="020F0502020204030204" pitchFamily="34" charset="0"/>
              </a:rPr>
              <a:t>Artículo Tercero</a:t>
            </a:r>
          </a:p>
          <a:p>
            <a:pPr marL="0" lvl="1">
              <a:spcAft>
                <a:spcPts val="1200"/>
              </a:spcAft>
            </a:pPr>
            <a:endParaRPr lang="es-ES" sz="800" dirty="0">
              <a:latin typeface="Calibri" panose="020F0502020204030204" pitchFamily="34" charset="0"/>
              <a:cs typeface="Calibri" panose="020F0502020204030204" pitchFamily="34" charset="0"/>
            </a:endParaRPr>
          </a:p>
          <a:p>
            <a:pPr marL="0" lvl="1">
              <a:spcAft>
                <a:spcPts val="1200"/>
              </a:spcAft>
            </a:pPr>
            <a:r>
              <a:rPr lang="es-ES" sz="1600" dirty="0">
                <a:latin typeface="Calibri" panose="020F0502020204030204" pitchFamily="34" charset="0"/>
                <a:cs typeface="Calibri" panose="020F0502020204030204" pitchFamily="34" charset="0"/>
              </a:rPr>
              <a:t>🔹 Contenido general:</a:t>
            </a:r>
          </a:p>
          <a:p>
            <a:pPr marL="457200" lvl="2">
              <a:spcAft>
                <a:spcPts val="1200"/>
              </a:spcAft>
            </a:pPr>
            <a:r>
              <a:rPr lang="es-ES" sz="1600" b="1" dirty="0">
                <a:latin typeface="Calibri" panose="020F0502020204030204" pitchFamily="34" charset="0"/>
                <a:cs typeface="Calibri" panose="020F0502020204030204" pitchFamily="34" charset="0"/>
              </a:rPr>
              <a:t>A.1 Certificado de títulos bonificados </a:t>
            </a:r>
            <a:r>
              <a:rPr lang="es-ES" sz="1600" dirty="0">
                <a:latin typeface="Calibri" panose="020F0502020204030204" pitchFamily="34" charset="0"/>
                <a:cs typeface="Calibri" panose="020F0502020204030204" pitchFamily="34" charset="0"/>
              </a:rPr>
              <a:t>(aquellos a los que se les han aplicado los descuentos especificados en el artículo 7.2 del Real Decreto-ley 1/2025)</a:t>
            </a:r>
          </a:p>
          <a:p>
            <a:pPr marL="457200" lvl="2">
              <a:spcAft>
                <a:spcPts val="1200"/>
              </a:spcAft>
            </a:pPr>
            <a:r>
              <a:rPr lang="es-ES" sz="1600" dirty="0">
                <a:latin typeface="Calibri" panose="020F0502020204030204" pitchFamily="34" charset="0"/>
                <a:cs typeface="Calibri" panose="020F0502020204030204" pitchFamily="34" charset="0"/>
              </a:rPr>
              <a:t>Debe incluir:</a:t>
            </a:r>
          </a:p>
          <a:p>
            <a:pPr marL="457200" lvl="2">
              <a:spcAft>
                <a:spcPts val="1200"/>
              </a:spcAft>
            </a:pPr>
            <a:r>
              <a:rPr lang="es-ES" sz="1600" dirty="0">
                <a:latin typeface="Calibri" panose="020F0502020204030204" pitchFamily="34" charset="0"/>
                <a:cs typeface="Calibri" panose="020F0502020204030204" pitchFamily="34" charset="0"/>
              </a:rPr>
              <a:t>•	Denominación oficial del título</a:t>
            </a:r>
          </a:p>
          <a:p>
            <a:pPr marL="457200" lvl="2">
              <a:spcAft>
                <a:spcPts val="1200"/>
              </a:spcAft>
            </a:pPr>
            <a:r>
              <a:rPr lang="es-ES" sz="1600" dirty="0">
                <a:latin typeface="Calibri" panose="020F0502020204030204" pitchFamily="34" charset="0"/>
                <a:cs typeface="Calibri" panose="020F0502020204030204" pitchFamily="34" charset="0"/>
              </a:rPr>
              <a:t>•	Tipo de título</a:t>
            </a:r>
          </a:p>
          <a:p>
            <a:pPr marL="457200" lvl="2">
              <a:spcAft>
                <a:spcPts val="1200"/>
              </a:spcAft>
            </a:pPr>
            <a:r>
              <a:rPr lang="es-ES" sz="1600" dirty="0">
                <a:latin typeface="Calibri" panose="020F0502020204030204" pitchFamily="34" charset="0"/>
                <a:cs typeface="Calibri" panose="020F0502020204030204" pitchFamily="34" charset="0"/>
              </a:rPr>
              <a:t>•	Fecha de implantación:</a:t>
            </a:r>
          </a:p>
          <a:p>
            <a:pPr marL="457200" lvl="2">
              <a:spcAft>
                <a:spcPts val="1200"/>
              </a:spcAft>
            </a:pPr>
            <a:endParaRPr lang="es-ES" sz="1600" dirty="0">
              <a:latin typeface="Calibri" panose="020F0502020204030204" pitchFamily="34" charset="0"/>
              <a:cs typeface="Calibri" panose="020F0502020204030204" pitchFamily="34" charset="0"/>
            </a:endParaRPr>
          </a:p>
          <a:p>
            <a:pPr marL="457200" lvl="2">
              <a:spcAft>
                <a:spcPts val="1200"/>
              </a:spcAft>
            </a:pPr>
            <a:endParaRPr lang="es-ES" sz="1600" dirty="0">
              <a:latin typeface="Calibri" panose="020F0502020204030204" pitchFamily="34" charset="0"/>
              <a:cs typeface="Calibri" panose="020F0502020204030204" pitchFamily="34" charset="0"/>
            </a:endParaRPr>
          </a:p>
          <a:p>
            <a:pPr marL="457200" lvl="2">
              <a:spcAft>
                <a:spcPts val="1200"/>
              </a:spcAft>
            </a:pPr>
            <a:endParaRPr lang="es-ES" sz="1600" dirty="0">
              <a:latin typeface="Calibri" panose="020F0502020204030204" pitchFamily="34" charset="0"/>
              <a:cs typeface="Calibri" panose="020F0502020204030204" pitchFamily="34" charset="0"/>
            </a:endParaRPr>
          </a:p>
          <a:p>
            <a:pPr marL="457200" lvl="2">
              <a:spcAft>
                <a:spcPts val="1200"/>
              </a:spcAft>
            </a:pPr>
            <a:endParaRPr lang="es-ES" sz="1600" dirty="0">
              <a:latin typeface="Calibri" panose="020F0502020204030204" pitchFamily="34" charset="0"/>
              <a:cs typeface="Calibri" panose="020F0502020204030204" pitchFamily="34" charset="0"/>
            </a:endParaRPr>
          </a:p>
          <a:p>
            <a:pPr marL="457200" lvl="2">
              <a:spcAft>
                <a:spcPts val="1200"/>
              </a:spcAft>
            </a:pPr>
            <a:endParaRPr lang="es-ES" sz="200" dirty="0">
              <a:latin typeface="Calibri" panose="020F0502020204030204" pitchFamily="34" charset="0"/>
              <a:cs typeface="Calibri" panose="020F0502020204030204" pitchFamily="34" charset="0"/>
            </a:endParaRPr>
          </a:p>
          <a:p>
            <a:pPr marL="457200" lvl="2">
              <a:spcAft>
                <a:spcPts val="1200"/>
              </a:spcAft>
            </a:pPr>
            <a:r>
              <a:rPr lang="es-ES" sz="1600" dirty="0">
                <a:latin typeface="Calibri" panose="020F0502020204030204" pitchFamily="34" charset="0"/>
                <a:cs typeface="Calibri" panose="020F0502020204030204" pitchFamily="34" charset="0"/>
              </a:rPr>
              <a:t>•	Características del título: tipo de usuario, restricciones, etc.</a:t>
            </a:r>
          </a:p>
          <a:p>
            <a:pPr marL="457200" lvl="2">
              <a:spcAft>
                <a:spcPts val="1200"/>
              </a:spcAft>
            </a:pPr>
            <a:r>
              <a:rPr lang="es-ES" sz="1600" dirty="0">
                <a:latin typeface="Calibri" panose="020F0502020204030204" pitchFamily="34" charset="0"/>
                <a:cs typeface="Calibri" panose="020F0502020204030204" pitchFamily="34" charset="0"/>
              </a:rPr>
              <a:t>•	Entidad comercializadora</a:t>
            </a:r>
          </a:p>
          <a:p>
            <a:pPr marL="0" lvl="1">
              <a:spcAft>
                <a:spcPts val="1200"/>
              </a:spcAft>
            </a:pPr>
            <a:endParaRPr lang="es-ES" dirty="0">
              <a:latin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DCB9DAF3-6EA3-E2B7-BF2A-25C1AD31D5F6}"/>
              </a:ext>
            </a:extLst>
          </p:cNvPr>
          <p:cNvSpPr txBox="1"/>
          <p:nvPr/>
        </p:nvSpPr>
        <p:spPr>
          <a:xfrm>
            <a:off x="4839419" y="189779"/>
            <a:ext cx="6877452" cy="307777"/>
          </a:xfrm>
          <a:prstGeom prst="rect">
            <a:avLst/>
          </a:prstGeom>
          <a:noFill/>
        </p:spPr>
        <p:txBody>
          <a:bodyPr wrap="square" rtlCol="0">
            <a:spAutoFit/>
          </a:bodyPr>
          <a:lstStyle/>
          <a:p>
            <a:r>
              <a:rPr lang="es-ES" sz="1400" dirty="0">
                <a:solidFill>
                  <a:schemeClr val="bg1"/>
                </a:solidFill>
              </a:rPr>
              <a:t>Contenido del expediente de justificación y liquidación</a:t>
            </a:r>
          </a:p>
        </p:txBody>
      </p:sp>
      <p:sp>
        <p:nvSpPr>
          <p:cNvPr id="6" name="CuadroTexto 5">
            <a:extLst>
              <a:ext uri="{FF2B5EF4-FFF2-40B4-BE49-F238E27FC236}">
                <a16:creationId xmlns:a16="http://schemas.microsoft.com/office/drawing/2014/main" id="{E68962A0-1175-284C-34AD-62B153F7561F}"/>
              </a:ext>
            </a:extLst>
          </p:cNvPr>
          <p:cNvSpPr txBox="1"/>
          <p:nvPr/>
        </p:nvSpPr>
        <p:spPr>
          <a:xfrm>
            <a:off x="421341" y="4124116"/>
            <a:ext cx="4957483" cy="1785104"/>
          </a:xfrm>
          <a:prstGeom prst="rect">
            <a:avLst/>
          </a:prstGeom>
          <a:noFill/>
        </p:spPr>
        <p:txBody>
          <a:bodyPr wrap="square" rtlCol="0">
            <a:spAutoFit/>
          </a:bodyPr>
          <a:lstStyle/>
          <a:p>
            <a:pPr marL="1200150" lvl="3" indent="-285750">
              <a:spcAft>
                <a:spcPts val="1200"/>
              </a:spcAft>
              <a:buFont typeface="Wingdings" panose="05000000000000000000" pitchFamily="2" charset="2"/>
              <a:buChar char="v"/>
            </a:pPr>
            <a:r>
              <a:rPr lang="es-ES" sz="1600" dirty="0">
                <a:latin typeface="Calibri" panose="020F0502020204030204" pitchFamily="34" charset="0"/>
                <a:cs typeface="Calibri" panose="020F0502020204030204" pitchFamily="34" charset="0"/>
              </a:rPr>
              <a:t>Infantil:</a:t>
            </a:r>
          </a:p>
          <a:p>
            <a:pPr marL="1314450" lvl="3" indent="-400050">
              <a:spcAft>
                <a:spcPts val="1200"/>
              </a:spcAft>
              <a:buFont typeface="+mj-lt"/>
              <a:buAutoNum type="romanLcPeriod"/>
            </a:pPr>
            <a:r>
              <a:rPr lang="es-ES" sz="1600" dirty="0">
                <a:latin typeface="Calibri" panose="020F0502020204030204" pitchFamily="34" charset="0"/>
                <a:cs typeface="Calibri" panose="020F0502020204030204" pitchFamily="34" charset="0"/>
              </a:rPr>
              <a:t>Anterior al 30 de junio de 2022. </a:t>
            </a:r>
          </a:p>
          <a:p>
            <a:pPr marL="1314450" lvl="3" indent="-400050">
              <a:spcAft>
                <a:spcPts val="1200"/>
              </a:spcAft>
              <a:buFont typeface="+mj-lt"/>
              <a:buAutoNum type="romanLcPeriod"/>
            </a:pPr>
            <a:r>
              <a:rPr lang="es-ES" sz="1600" dirty="0">
                <a:latin typeface="Calibri" panose="020F0502020204030204" pitchFamily="34" charset="0"/>
                <a:cs typeface="Calibri" panose="020F0502020204030204" pitchFamily="34" charset="0"/>
              </a:rPr>
              <a:t>Nueva creación (durante el año 2025). </a:t>
            </a:r>
          </a:p>
          <a:p>
            <a:pPr marL="1314450" lvl="3" indent="-400050">
              <a:spcAft>
                <a:spcPts val="1200"/>
              </a:spcAft>
              <a:buFont typeface="+mj-lt"/>
              <a:buAutoNum type="romanLcPeriod"/>
            </a:pPr>
            <a:r>
              <a:rPr lang="es-ES" sz="1600" dirty="0">
                <a:latin typeface="Calibri" panose="020F0502020204030204" pitchFamily="34" charset="0"/>
                <a:cs typeface="Calibri" panose="020F0502020204030204" pitchFamily="34" charset="0"/>
              </a:rPr>
              <a:t>Fecha concreta si es entre 1 de julio de 2022 y 31 de diciembre de 2024. </a:t>
            </a:r>
          </a:p>
        </p:txBody>
      </p:sp>
      <p:sp>
        <p:nvSpPr>
          <p:cNvPr id="7" name="CuadroTexto 6">
            <a:extLst>
              <a:ext uri="{FF2B5EF4-FFF2-40B4-BE49-F238E27FC236}">
                <a16:creationId xmlns:a16="http://schemas.microsoft.com/office/drawing/2014/main" id="{F2A6DA6E-FADC-0B10-992B-42B6652274B4}"/>
              </a:ext>
            </a:extLst>
          </p:cNvPr>
          <p:cNvSpPr txBox="1"/>
          <p:nvPr/>
        </p:nvSpPr>
        <p:spPr>
          <a:xfrm>
            <a:off x="5056094" y="4124116"/>
            <a:ext cx="4957483" cy="1384995"/>
          </a:xfrm>
          <a:prstGeom prst="rect">
            <a:avLst/>
          </a:prstGeom>
          <a:noFill/>
        </p:spPr>
        <p:txBody>
          <a:bodyPr wrap="square" rtlCol="0">
            <a:spAutoFit/>
          </a:bodyPr>
          <a:lstStyle/>
          <a:p>
            <a:pPr marL="1200150" lvl="3" indent="-285750">
              <a:spcAft>
                <a:spcPts val="1200"/>
              </a:spcAft>
              <a:buFont typeface="Wingdings" panose="05000000000000000000" pitchFamily="2" charset="2"/>
              <a:buChar char="v"/>
            </a:pPr>
            <a:r>
              <a:rPr lang="es-ES" sz="1600" dirty="0">
                <a:latin typeface="Calibri" panose="020F0502020204030204" pitchFamily="34" charset="0"/>
                <a:cs typeface="Calibri" panose="020F0502020204030204" pitchFamily="34" charset="0"/>
              </a:rPr>
              <a:t>Usuarios generales:</a:t>
            </a:r>
          </a:p>
          <a:p>
            <a:pPr marL="1314450" lvl="3" indent="-400050">
              <a:spcAft>
                <a:spcPts val="1200"/>
              </a:spcAft>
              <a:buFont typeface="+mj-lt"/>
              <a:buAutoNum type="romanLcPeriod"/>
            </a:pPr>
            <a:r>
              <a:rPr lang="es-ES" sz="1600" dirty="0">
                <a:latin typeface="Calibri" panose="020F0502020204030204" pitchFamily="34" charset="0"/>
                <a:cs typeface="Calibri" panose="020F0502020204030204" pitchFamily="34" charset="0"/>
              </a:rPr>
              <a:t>Anterior al 30 de junio de 2024. </a:t>
            </a:r>
          </a:p>
          <a:p>
            <a:pPr marL="1314450" lvl="3" indent="-400050">
              <a:spcAft>
                <a:spcPts val="1200"/>
              </a:spcAft>
              <a:buFont typeface="+mj-lt"/>
              <a:buAutoNum type="romanLcPeriod"/>
            </a:pPr>
            <a:r>
              <a:rPr lang="es-ES" sz="1600" dirty="0">
                <a:latin typeface="Calibri" panose="020F0502020204030204" pitchFamily="34" charset="0"/>
                <a:cs typeface="Calibri" panose="020F0502020204030204" pitchFamily="34" charset="0"/>
              </a:rPr>
              <a:t>Fecha concreta si es entre 1 de julio y 30 de noviembre de 2024. </a:t>
            </a:r>
          </a:p>
        </p:txBody>
      </p:sp>
    </p:spTree>
    <p:extLst>
      <p:ext uri="{BB962C8B-B14F-4D97-AF65-F5344CB8AC3E}">
        <p14:creationId xmlns:p14="http://schemas.microsoft.com/office/powerpoint/2010/main" val="14580993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6C7B61-1220-8A9C-EA60-A35C9F030756}"/>
            </a:ext>
          </a:extLst>
        </p:cNvPr>
        <p:cNvGrpSpPr/>
        <p:nvPr/>
      </p:nvGrpSpPr>
      <p:grpSpPr>
        <a:xfrm>
          <a:off x="0" y="0"/>
          <a:ext cx="0" cy="0"/>
          <a:chOff x="0" y="0"/>
          <a:chExt cx="0" cy="0"/>
        </a:xfrm>
      </p:grpSpPr>
      <p:sp>
        <p:nvSpPr>
          <p:cNvPr id="36" name="CuadroTexto 35">
            <a:extLst>
              <a:ext uri="{FF2B5EF4-FFF2-40B4-BE49-F238E27FC236}">
                <a16:creationId xmlns:a16="http://schemas.microsoft.com/office/drawing/2014/main" id="{FE25275A-B8D5-DB48-7850-BC169A0DD52E}"/>
              </a:ext>
            </a:extLst>
          </p:cNvPr>
          <p:cNvSpPr txBox="1"/>
          <p:nvPr/>
        </p:nvSpPr>
        <p:spPr>
          <a:xfrm>
            <a:off x="137255" y="811671"/>
            <a:ext cx="11917489"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A.2.- CERTIFICADO DE PRECIOS DE TÍTULOS BONIFICADOS</a:t>
            </a:r>
          </a:p>
        </p:txBody>
      </p:sp>
      <p:sp>
        <p:nvSpPr>
          <p:cNvPr id="38" name="CuadroTexto 37">
            <a:extLst>
              <a:ext uri="{FF2B5EF4-FFF2-40B4-BE49-F238E27FC236}">
                <a16:creationId xmlns:a16="http://schemas.microsoft.com/office/drawing/2014/main" id="{C07F7772-6683-3DBD-B32C-46048E3FB172}"/>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Estructura general del expediente de justificación y liquidación</a:t>
            </a:r>
          </a:p>
        </p:txBody>
      </p:sp>
      <p:sp>
        <p:nvSpPr>
          <p:cNvPr id="40" name="CuadroTexto 39">
            <a:extLst>
              <a:ext uri="{FF2B5EF4-FFF2-40B4-BE49-F238E27FC236}">
                <a16:creationId xmlns:a16="http://schemas.microsoft.com/office/drawing/2014/main" id="{51DE7D40-EE08-F268-677C-8C01585F9079}"/>
              </a:ext>
            </a:extLst>
          </p:cNvPr>
          <p:cNvSpPr txBox="1"/>
          <p:nvPr/>
        </p:nvSpPr>
        <p:spPr>
          <a:xfrm>
            <a:off x="137255" y="1549827"/>
            <a:ext cx="393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¿Qué certifica?</a:t>
            </a:r>
          </a:p>
        </p:txBody>
      </p:sp>
      <p:sp>
        <p:nvSpPr>
          <p:cNvPr id="41" name="CuadroTexto 40">
            <a:extLst>
              <a:ext uri="{FF2B5EF4-FFF2-40B4-BE49-F238E27FC236}">
                <a16:creationId xmlns:a16="http://schemas.microsoft.com/office/drawing/2014/main" id="{C2425A11-CB98-26E7-C0D5-801BE6893556}"/>
              </a:ext>
            </a:extLst>
          </p:cNvPr>
          <p:cNvSpPr txBox="1"/>
          <p:nvPr/>
        </p:nvSpPr>
        <p:spPr>
          <a:xfrm>
            <a:off x="1508855" y="2042270"/>
            <a:ext cx="10545889"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b="1" dirty="0">
                <a:solidFill>
                  <a:srgbClr val="0070C0"/>
                </a:solidFill>
                <a:latin typeface="Calibri" panose="020F0502020204030204" pitchFamily="34" charset="0"/>
                <a:ea typeface="Calibri" panose="020F0502020204030204" pitchFamily="34" charset="0"/>
                <a:cs typeface="Calibri" panose="020F0502020204030204" pitchFamily="34" charset="0"/>
              </a:rPr>
              <a:t>Precios con y sin descuento </a:t>
            </a:r>
            <a:r>
              <a:rPr lang="es-ES" sz="2000" dirty="0">
                <a:latin typeface="Calibri" panose="020F0502020204030204" pitchFamily="34" charset="0"/>
                <a:ea typeface="Calibri" panose="020F0502020204030204" pitchFamily="34" charset="0"/>
                <a:cs typeface="Calibri" panose="020F0502020204030204" pitchFamily="34" charset="0"/>
              </a:rPr>
              <a:t>de los títulos anteriores durante 2025.</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
        <p:nvSpPr>
          <p:cNvPr id="42" name="CuadroTexto 41">
            <a:extLst>
              <a:ext uri="{FF2B5EF4-FFF2-40B4-BE49-F238E27FC236}">
                <a16:creationId xmlns:a16="http://schemas.microsoft.com/office/drawing/2014/main" id="{09A53B97-F198-F2CD-2462-FEA555A4877D}"/>
              </a:ext>
            </a:extLst>
          </p:cNvPr>
          <p:cNvSpPr txBox="1"/>
          <p:nvPr/>
        </p:nvSpPr>
        <p:spPr>
          <a:xfrm>
            <a:off x="137255" y="3076257"/>
            <a:ext cx="393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Dos tablas diferenciadas</a:t>
            </a:r>
          </a:p>
        </p:txBody>
      </p:sp>
      <p:sp>
        <p:nvSpPr>
          <p:cNvPr id="43" name="CuadroTexto 42">
            <a:extLst>
              <a:ext uri="{FF2B5EF4-FFF2-40B4-BE49-F238E27FC236}">
                <a16:creationId xmlns:a16="http://schemas.microsoft.com/office/drawing/2014/main" id="{F63E58F3-3975-F864-8274-F2801E7E312C}"/>
              </a:ext>
            </a:extLst>
          </p:cNvPr>
          <p:cNvSpPr txBox="1"/>
          <p:nvPr/>
        </p:nvSpPr>
        <p:spPr>
          <a:xfrm>
            <a:off x="1508855" y="3568700"/>
            <a:ext cx="10545889"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Títulos infantiles y resto de títulos.</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
        <p:nvSpPr>
          <p:cNvPr id="45" name="CuadroTexto 44">
            <a:extLst>
              <a:ext uri="{FF2B5EF4-FFF2-40B4-BE49-F238E27FC236}">
                <a16:creationId xmlns:a16="http://schemas.microsoft.com/office/drawing/2014/main" id="{90F25923-26FA-05ED-275D-D8721BA9250B}"/>
              </a:ext>
            </a:extLst>
          </p:cNvPr>
          <p:cNvSpPr txBox="1"/>
          <p:nvPr/>
        </p:nvSpPr>
        <p:spPr>
          <a:xfrm>
            <a:off x="137255" y="4640787"/>
            <a:ext cx="393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Datos a consignar</a:t>
            </a:r>
          </a:p>
        </p:txBody>
      </p:sp>
      <p:graphicFrame>
        <p:nvGraphicFramePr>
          <p:cNvPr id="2" name="Tabla 1">
            <a:extLst>
              <a:ext uri="{FF2B5EF4-FFF2-40B4-BE49-F238E27FC236}">
                <a16:creationId xmlns:a16="http://schemas.microsoft.com/office/drawing/2014/main" id="{409ADD9D-BFEE-C4B6-BC48-CA131BF2A2C3}"/>
              </a:ext>
            </a:extLst>
          </p:cNvPr>
          <p:cNvGraphicFramePr>
            <a:graphicFrameLocks noGrp="1"/>
          </p:cNvGraphicFramePr>
          <p:nvPr>
            <p:extLst>
              <p:ext uri="{D42A27DB-BD31-4B8C-83A1-F6EECF244321}">
                <p14:modId xmlns:p14="http://schemas.microsoft.com/office/powerpoint/2010/main" val="217280053"/>
              </p:ext>
            </p:extLst>
          </p:nvPr>
        </p:nvGraphicFramePr>
        <p:xfrm>
          <a:off x="1551938" y="5133230"/>
          <a:ext cx="10502806" cy="680466"/>
        </p:xfrm>
        <a:graphic>
          <a:graphicData uri="http://schemas.openxmlformats.org/drawingml/2006/table">
            <a:tbl>
              <a:tblPr firstRow="1" firstCol="1" bandRow="1">
                <a:tableStyleId>{5C22544A-7EE6-4342-B048-85BDC9FD1C3A}</a:tableStyleId>
              </a:tblPr>
              <a:tblGrid>
                <a:gridCol w="3776812">
                  <a:extLst>
                    <a:ext uri="{9D8B030D-6E8A-4147-A177-3AD203B41FA5}">
                      <a16:colId xmlns:a16="http://schemas.microsoft.com/office/drawing/2014/main" val="460412628"/>
                    </a:ext>
                  </a:extLst>
                </a:gridCol>
                <a:gridCol w="2523547">
                  <a:extLst>
                    <a:ext uri="{9D8B030D-6E8A-4147-A177-3AD203B41FA5}">
                      <a16:colId xmlns:a16="http://schemas.microsoft.com/office/drawing/2014/main" val="3328224946"/>
                    </a:ext>
                  </a:extLst>
                </a:gridCol>
                <a:gridCol w="4202447">
                  <a:extLst>
                    <a:ext uri="{9D8B030D-6E8A-4147-A177-3AD203B41FA5}">
                      <a16:colId xmlns:a16="http://schemas.microsoft.com/office/drawing/2014/main" val="2600901381"/>
                    </a:ext>
                  </a:extLst>
                </a:gridCol>
              </a:tblGrid>
              <a:tr h="617220">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Denominación oficial del Título</a:t>
                      </a:r>
                    </a:p>
                  </a:txBody>
                  <a:tcPr marL="68580" marR="68580" marT="0" marB="0" anchor="ctr">
                    <a:lnL w="28575" cap="flat" cmpd="sng" algn="ctr">
                      <a:solidFill>
                        <a:srgbClr val="0070C0"/>
                      </a:solidFill>
                      <a:prstDash val="solid"/>
                      <a:round/>
                      <a:headEnd type="none" w="med" len="med"/>
                      <a:tailEnd type="none" w="med" len="med"/>
                    </a:lnL>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noFill/>
                  </a:tcPr>
                </a:tc>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Precio habitual sin descuento</a:t>
                      </a:r>
                    </a:p>
                  </a:txBody>
                  <a:tcPr marL="68580" marR="68580" marT="0" marB="0" anchor="ctr">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noFill/>
                  </a:tcPr>
                </a:tc>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Precio aplicado con descuento</a:t>
                      </a:r>
                    </a:p>
                  </a:txBody>
                  <a:tcPr marL="68580" marR="68580" marT="0" marB="0" anchor="ctr">
                    <a:lnR w="28575" cap="flat" cmpd="sng" algn="ctr">
                      <a:solidFill>
                        <a:srgbClr val="0070C0"/>
                      </a:solidFill>
                      <a:prstDash val="solid"/>
                      <a:round/>
                      <a:headEnd type="none" w="med" len="med"/>
                      <a:tailEnd type="none" w="med" len="med"/>
                    </a:lnR>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noFill/>
                  </a:tcPr>
                </a:tc>
                <a:extLst>
                  <a:ext uri="{0D108BD9-81ED-4DB2-BD59-A6C34878D82A}">
                    <a16:rowId xmlns:a16="http://schemas.microsoft.com/office/drawing/2014/main" val="1388089870"/>
                  </a:ext>
                </a:extLst>
              </a:tr>
            </a:tbl>
          </a:graphicData>
        </a:graphic>
      </p:graphicFrame>
    </p:spTree>
    <p:extLst>
      <p:ext uri="{BB962C8B-B14F-4D97-AF65-F5344CB8AC3E}">
        <p14:creationId xmlns:p14="http://schemas.microsoft.com/office/powerpoint/2010/main" val="1070900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7AC84F-4E90-BB1D-D2E8-16932CFAFFA8}"/>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254B8137-513C-813E-40FB-055EC857A384}"/>
              </a:ext>
            </a:extLst>
          </p:cNvPr>
          <p:cNvSpPr txBox="1"/>
          <p:nvPr/>
        </p:nvSpPr>
        <p:spPr>
          <a:xfrm>
            <a:off x="279400" y="894990"/>
            <a:ext cx="11633200" cy="5693866"/>
          </a:xfrm>
          <a:prstGeom prst="rect">
            <a:avLst/>
          </a:prstGeom>
          <a:noFill/>
        </p:spPr>
        <p:txBody>
          <a:bodyPr wrap="square" rtlCol="0">
            <a:spAutoFit/>
          </a:bodyPr>
          <a:lstStyle/>
          <a:p>
            <a:pPr marL="0" lvl="1">
              <a:spcAft>
                <a:spcPts val="1200"/>
              </a:spcAft>
            </a:pPr>
            <a:r>
              <a:rPr lang="es-ES" sz="1600" b="1" dirty="0">
                <a:latin typeface="Calibri" panose="020F0502020204030204" pitchFamily="34" charset="0"/>
                <a:cs typeface="Calibri" panose="020F0502020204030204" pitchFamily="34" charset="0"/>
              </a:rPr>
              <a:t>BLOQUE A — TÍTULOS Y PRECIOS </a:t>
            </a:r>
            <a:r>
              <a:rPr lang="es-ES" sz="1600" dirty="0">
                <a:latin typeface="Calibri" panose="020F0502020204030204" pitchFamily="34" charset="0"/>
                <a:cs typeface="Calibri" panose="020F0502020204030204" pitchFamily="34" charset="0"/>
              </a:rPr>
              <a:t>Artículo Tercero</a:t>
            </a:r>
          </a:p>
          <a:p>
            <a:pPr marL="0" lvl="1">
              <a:spcAft>
                <a:spcPts val="1200"/>
              </a:spcAft>
            </a:pPr>
            <a:endParaRPr lang="es-ES" sz="800" dirty="0">
              <a:latin typeface="Calibri" panose="020F0502020204030204" pitchFamily="34" charset="0"/>
              <a:cs typeface="Calibri" panose="020F0502020204030204" pitchFamily="34" charset="0"/>
            </a:endParaRPr>
          </a:p>
          <a:p>
            <a:pPr marL="0" lvl="1" algn="just">
              <a:spcAft>
                <a:spcPts val="1200"/>
              </a:spcAft>
            </a:pPr>
            <a:r>
              <a:rPr lang="es-ES" sz="1600" dirty="0">
                <a:latin typeface="Calibri" panose="020F0502020204030204" pitchFamily="34" charset="0"/>
                <a:cs typeface="Calibri" panose="020F0502020204030204" pitchFamily="34" charset="0"/>
              </a:rPr>
              <a:t>🔹 Contenido general</a:t>
            </a:r>
          </a:p>
          <a:p>
            <a:pPr marL="457200" lvl="2" algn="just">
              <a:spcAft>
                <a:spcPts val="1200"/>
              </a:spcAft>
            </a:pPr>
            <a:r>
              <a:rPr lang="es-ES" sz="1600" b="1" dirty="0">
                <a:latin typeface="Calibri" panose="020F0502020204030204" pitchFamily="34" charset="0"/>
                <a:cs typeface="Calibri" panose="020F0502020204030204" pitchFamily="34" charset="0"/>
              </a:rPr>
              <a:t>A.2 Certificado de precios: </a:t>
            </a:r>
            <a:r>
              <a:rPr lang="es-ES" sz="1600" dirty="0">
                <a:latin typeface="Calibri" panose="020F0502020204030204" pitchFamily="34" charset="0"/>
                <a:cs typeface="Calibri" panose="020F0502020204030204" pitchFamily="34" charset="0"/>
              </a:rPr>
              <a:t>Todos los precios se considerarán </a:t>
            </a:r>
            <a:r>
              <a:rPr lang="es-ES" sz="1600" u="sng" dirty="0">
                <a:latin typeface="Calibri" panose="020F0502020204030204" pitchFamily="34" charset="0"/>
                <a:cs typeface="Calibri" panose="020F0502020204030204" pitchFamily="34" charset="0"/>
              </a:rPr>
              <a:t>con IVA o IPSI incluido</a:t>
            </a:r>
            <a:r>
              <a:rPr lang="es-ES" sz="1600" dirty="0">
                <a:latin typeface="Calibri" panose="020F0502020204030204" pitchFamily="34" charset="0"/>
                <a:cs typeface="Calibri" panose="020F0502020204030204" pitchFamily="34" charset="0"/>
              </a:rPr>
              <a:t>.</a:t>
            </a:r>
          </a:p>
          <a:p>
            <a:pPr marL="457200" lvl="2" algn="just">
              <a:spcAft>
                <a:spcPts val="1200"/>
              </a:spcAft>
            </a:pPr>
            <a:r>
              <a:rPr lang="es-ES" sz="1600" dirty="0">
                <a:latin typeface="Calibri" panose="020F0502020204030204" pitchFamily="34" charset="0"/>
                <a:cs typeface="Calibri" panose="020F0502020204030204" pitchFamily="34" charset="0"/>
              </a:rPr>
              <a:t>Debe especificarse:</a:t>
            </a:r>
          </a:p>
          <a:p>
            <a:pPr marL="457200" lvl="2" algn="just">
              <a:spcAft>
                <a:spcPts val="1200"/>
              </a:spcAft>
            </a:pPr>
            <a:r>
              <a:rPr lang="es-ES" sz="1600" dirty="0">
                <a:latin typeface="Calibri" panose="020F0502020204030204" pitchFamily="34" charset="0"/>
                <a:cs typeface="Calibri" panose="020F0502020204030204" pitchFamily="34" charset="0"/>
              </a:rPr>
              <a:t>•	Precio habitual sin descuento y precio con descuento.</a:t>
            </a:r>
          </a:p>
          <a:p>
            <a:pPr marL="457200" lvl="2" algn="just">
              <a:spcAft>
                <a:spcPts val="1200"/>
              </a:spcAft>
            </a:pPr>
            <a:r>
              <a:rPr lang="es-ES" sz="1600" dirty="0">
                <a:latin typeface="Calibri" panose="020F0502020204030204" pitchFamily="34" charset="0"/>
                <a:cs typeface="Calibri" panose="020F0502020204030204" pitchFamily="34" charset="0"/>
              </a:rPr>
              <a:t>•	Reglas específicas para títulos infantiles:</a:t>
            </a:r>
          </a:p>
          <a:p>
            <a:pPr marL="1200150" lvl="3" indent="-285750" algn="just">
              <a:spcAft>
                <a:spcPts val="1200"/>
              </a:spcAft>
              <a:buFont typeface="Wingdings" panose="05000000000000000000" pitchFamily="2" charset="2"/>
              <a:buChar char="v"/>
            </a:pPr>
            <a:r>
              <a:rPr lang="es-ES" sz="1600" dirty="0">
                <a:latin typeface="Calibri" panose="020F0502020204030204" pitchFamily="34" charset="0"/>
                <a:cs typeface="Calibri" panose="020F0502020204030204" pitchFamily="34" charset="0"/>
              </a:rPr>
              <a:t>Si el </a:t>
            </a:r>
            <a:r>
              <a:rPr lang="es-ES" sz="1600" u="sng" dirty="0">
                <a:latin typeface="Calibri" panose="020F0502020204030204" pitchFamily="34" charset="0"/>
                <a:cs typeface="Calibri" panose="020F0502020204030204" pitchFamily="34" charset="0"/>
              </a:rPr>
              <a:t>precio ordinario sin descuento </a:t>
            </a:r>
            <a:r>
              <a:rPr lang="es-ES" sz="1600" dirty="0">
                <a:latin typeface="Calibri" panose="020F0502020204030204" pitchFamily="34" charset="0"/>
                <a:cs typeface="Calibri" panose="020F0502020204030204" pitchFamily="34" charset="0"/>
              </a:rPr>
              <a:t>del título durante el </a:t>
            </a:r>
            <a:r>
              <a:rPr lang="es-ES" sz="1600" u="sng" dirty="0">
                <a:latin typeface="Calibri" panose="020F0502020204030204" pitchFamily="34" charset="0"/>
                <a:cs typeface="Calibri" panose="020F0502020204030204" pitchFamily="34" charset="0"/>
              </a:rPr>
              <a:t>segundo semestre de 2024 no era gratuito</a:t>
            </a:r>
            <a:r>
              <a:rPr lang="es-ES" sz="1600" dirty="0">
                <a:latin typeface="Calibri" panose="020F0502020204030204" pitchFamily="34" charset="0"/>
                <a:cs typeface="Calibri" panose="020F0502020204030204" pitchFamily="34" charset="0"/>
              </a:rPr>
              <a:t>, se considerará </a:t>
            </a:r>
            <a:r>
              <a:rPr lang="es-ES" sz="1600" u="sng" dirty="0">
                <a:latin typeface="Calibri" panose="020F0502020204030204" pitchFamily="34" charset="0"/>
                <a:cs typeface="Calibri" panose="020F0502020204030204" pitchFamily="34" charset="0"/>
              </a:rPr>
              <a:t>dicho precio como precio habitual</a:t>
            </a:r>
            <a:r>
              <a:rPr lang="es-ES" sz="1600" dirty="0">
                <a:latin typeface="Calibri" panose="020F0502020204030204" pitchFamily="34" charset="0"/>
                <a:cs typeface="Calibri" panose="020F0502020204030204" pitchFamily="34" charset="0"/>
              </a:rPr>
              <a:t> sin descuento.</a:t>
            </a:r>
          </a:p>
          <a:p>
            <a:pPr marL="1200150" lvl="3" indent="-285750" algn="just">
              <a:spcAft>
                <a:spcPts val="1200"/>
              </a:spcAft>
              <a:buFont typeface="Wingdings" panose="05000000000000000000" pitchFamily="2" charset="2"/>
              <a:buChar char="v"/>
            </a:pPr>
            <a:r>
              <a:rPr lang="es-ES" sz="1600" dirty="0">
                <a:latin typeface="Calibri" panose="020F0502020204030204" pitchFamily="34" charset="0"/>
                <a:cs typeface="Calibri" panose="020F0502020204030204" pitchFamily="34" charset="0"/>
              </a:rPr>
              <a:t>Si el </a:t>
            </a:r>
            <a:r>
              <a:rPr lang="es-ES" sz="1600" u="sng" dirty="0">
                <a:latin typeface="Calibri" panose="020F0502020204030204" pitchFamily="34" charset="0"/>
                <a:cs typeface="Calibri" panose="020F0502020204030204" pitchFamily="34" charset="0"/>
              </a:rPr>
              <a:t>título</a:t>
            </a:r>
            <a:r>
              <a:rPr lang="es-ES" sz="1600" dirty="0">
                <a:latin typeface="Calibri" panose="020F0502020204030204" pitchFamily="34" charset="0"/>
                <a:cs typeface="Calibri" panose="020F0502020204030204" pitchFamily="34" charset="0"/>
              </a:rPr>
              <a:t> fue </a:t>
            </a:r>
            <a:r>
              <a:rPr lang="es-ES" sz="1600" u="sng" dirty="0">
                <a:latin typeface="Calibri" panose="020F0502020204030204" pitchFamily="34" charset="0"/>
                <a:cs typeface="Calibri" panose="020F0502020204030204" pitchFamily="34" charset="0"/>
              </a:rPr>
              <a:t>implantado</a:t>
            </a:r>
            <a:r>
              <a:rPr lang="es-ES" sz="1600" dirty="0">
                <a:latin typeface="Calibri" panose="020F0502020204030204" pitchFamily="34" charset="0"/>
                <a:cs typeface="Calibri" panose="020F0502020204030204" pitchFamily="34" charset="0"/>
              </a:rPr>
              <a:t> de nueva creación </a:t>
            </a:r>
            <a:r>
              <a:rPr lang="es-ES" sz="1600" u="sng" dirty="0">
                <a:latin typeface="Calibri" panose="020F0502020204030204" pitchFamily="34" charset="0"/>
                <a:cs typeface="Calibri" panose="020F0502020204030204" pitchFamily="34" charset="0"/>
              </a:rPr>
              <a:t>durante 2025 </a:t>
            </a:r>
            <a:r>
              <a:rPr lang="es-ES" sz="1600" dirty="0">
                <a:latin typeface="Calibri" panose="020F0502020204030204" pitchFamily="34" charset="0"/>
                <a:cs typeface="Calibri" panose="020F0502020204030204" pitchFamily="34" charset="0"/>
              </a:rPr>
              <a:t>— sin que pueda entenderse en ningún caso que el título provenía de la modificación o alteración de un título preexistente extinguido o suspendido en el momento en que se implanta el nuevo—, se tendrá en cuenta la </a:t>
            </a:r>
            <a:r>
              <a:rPr lang="es-ES" sz="1600" u="sng" dirty="0">
                <a:latin typeface="Calibri" panose="020F0502020204030204" pitchFamily="34" charset="0"/>
                <a:cs typeface="Calibri" panose="020F0502020204030204" pitchFamily="34" charset="0"/>
              </a:rPr>
              <a:t>tarifa ordinaria sin descuento existente</a:t>
            </a:r>
            <a:r>
              <a:rPr lang="es-ES" sz="1600" dirty="0">
                <a:latin typeface="Calibri" panose="020F0502020204030204" pitchFamily="34" charset="0"/>
                <a:cs typeface="Calibri" panose="020F0502020204030204" pitchFamily="34" charset="0"/>
              </a:rPr>
              <a:t>, del </a:t>
            </a:r>
            <a:r>
              <a:rPr lang="es-ES" sz="1600" u="sng" dirty="0">
                <a:latin typeface="Calibri" panose="020F0502020204030204" pitchFamily="34" charset="0"/>
                <a:cs typeface="Calibri" panose="020F0502020204030204" pitchFamily="34" charset="0"/>
              </a:rPr>
              <a:t>título de la misma tipología </a:t>
            </a:r>
            <a:r>
              <a:rPr lang="es-ES" sz="1600" dirty="0">
                <a:latin typeface="Calibri" panose="020F0502020204030204" pitchFamily="34" charset="0"/>
                <a:cs typeface="Calibri" panose="020F0502020204030204" pitchFamily="34" charset="0"/>
              </a:rPr>
              <a:t>que el creado (abono o título </a:t>
            </a:r>
            <a:r>
              <a:rPr lang="es-ES" sz="1600" dirty="0" err="1">
                <a:latin typeface="Calibri" panose="020F0502020204030204" pitchFamily="34" charset="0"/>
                <a:cs typeface="Calibri" panose="020F0502020204030204" pitchFamily="34" charset="0"/>
              </a:rPr>
              <a:t>multiviaje</a:t>
            </a:r>
            <a:r>
              <a:rPr lang="es-ES" sz="1600" dirty="0">
                <a:latin typeface="Calibri" panose="020F0502020204030204" pitchFamily="34" charset="0"/>
                <a:cs typeface="Calibri" panose="020F0502020204030204" pitchFamily="34" charset="0"/>
              </a:rPr>
              <a:t>), que fuera </a:t>
            </a:r>
            <a:r>
              <a:rPr lang="es-ES" sz="1600" u="sng" dirty="0">
                <a:latin typeface="Calibri" panose="020F0502020204030204" pitchFamily="34" charset="0"/>
                <a:cs typeface="Calibri" panose="020F0502020204030204" pitchFamily="34" charset="0"/>
              </a:rPr>
              <a:t>más favorable económicamente para su empleo por los usuarios infantiles </a:t>
            </a:r>
            <a:r>
              <a:rPr lang="es-ES" sz="1600" dirty="0">
                <a:latin typeface="Calibri" panose="020F0502020204030204" pitchFamily="34" charset="0"/>
                <a:cs typeface="Calibri" panose="020F0502020204030204" pitchFamily="34" charset="0"/>
              </a:rPr>
              <a:t>durante el </a:t>
            </a:r>
            <a:r>
              <a:rPr lang="es-ES" sz="1600" u="sng" dirty="0">
                <a:latin typeface="Calibri" panose="020F0502020204030204" pitchFamily="34" charset="0"/>
                <a:cs typeface="Calibri" panose="020F0502020204030204" pitchFamily="34" charset="0"/>
              </a:rPr>
              <a:t>segundo semestre de 2024</a:t>
            </a:r>
            <a:r>
              <a:rPr lang="es-ES" sz="1600" dirty="0">
                <a:latin typeface="Calibri" panose="020F0502020204030204" pitchFamily="34" charset="0"/>
                <a:cs typeface="Calibri" panose="020F0502020204030204" pitchFamily="34" charset="0"/>
              </a:rPr>
              <a:t>.</a:t>
            </a:r>
          </a:p>
          <a:p>
            <a:pPr marL="1200150" lvl="3" indent="-285750" algn="just">
              <a:spcAft>
                <a:spcPts val="1200"/>
              </a:spcAft>
              <a:buFont typeface="Wingdings" panose="05000000000000000000" pitchFamily="2" charset="2"/>
              <a:buChar char="v"/>
            </a:pPr>
            <a:r>
              <a:rPr lang="es-ES" sz="1600" dirty="0">
                <a:latin typeface="Calibri" panose="020F0502020204030204" pitchFamily="34" charset="0"/>
                <a:cs typeface="Calibri" panose="020F0502020204030204" pitchFamily="34" charset="0"/>
              </a:rPr>
              <a:t>Si el </a:t>
            </a:r>
            <a:r>
              <a:rPr lang="es-ES" sz="1600" u="sng" dirty="0">
                <a:latin typeface="Calibri" panose="020F0502020204030204" pitchFamily="34" charset="0"/>
                <a:cs typeface="Calibri" panose="020F0502020204030204" pitchFamily="34" charset="0"/>
              </a:rPr>
              <a:t>precio ordinario sin descuento </a:t>
            </a:r>
            <a:r>
              <a:rPr lang="es-ES" sz="1600" dirty="0">
                <a:latin typeface="Calibri" panose="020F0502020204030204" pitchFamily="34" charset="0"/>
                <a:cs typeface="Calibri" panose="020F0502020204030204" pitchFamily="34" charset="0"/>
              </a:rPr>
              <a:t>del título durante el </a:t>
            </a:r>
            <a:r>
              <a:rPr lang="es-ES" sz="1600" u="sng" dirty="0">
                <a:latin typeface="Calibri" panose="020F0502020204030204" pitchFamily="34" charset="0"/>
                <a:cs typeface="Calibri" panose="020F0502020204030204" pitchFamily="34" charset="0"/>
              </a:rPr>
              <a:t>segundo semestre de 2024 </a:t>
            </a:r>
            <a:r>
              <a:rPr lang="es-ES" sz="1600" dirty="0">
                <a:latin typeface="Calibri" panose="020F0502020204030204" pitchFamily="34" charset="0"/>
                <a:cs typeface="Calibri" panose="020F0502020204030204" pitchFamily="34" charset="0"/>
              </a:rPr>
              <a:t>era </a:t>
            </a:r>
            <a:r>
              <a:rPr lang="es-ES" sz="1600" u="sng" dirty="0">
                <a:latin typeface="Calibri" panose="020F0502020204030204" pitchFamily="34" charset="0"/>
                <a:cs typeface="Calibri" panose="020F0502020204030204" pitchFamily="34" charset="0"/>
              </a:rPr>
              <a:t>gratuito</a:t>
            </a:r>
            <a:r>
              <a:rPr lang="es-ES" sz="1600" dirty="0">
                <a:latin typeface="Calibri" panose="020F0502020204030204" pitchFamily="34" charset="0"/>
                <a:cs typeface="Calibri" panose="020F0502020204030204" pitchFamily="34" charset="0"/>
              </a:rPr>
              <a:t>, se atenderá a la </a:t>
            </a:r>
            <a:r>
              <a:rPr lang="es-ES" sz="1600" u="sng" dirty="0">
                <a:latin typeface="Calibri" panose="020F0502020204030204" pitchFamily="34" charset="0"/>
                <a:cs typeface="Calibri" panose="020F0502020204030204" pitchFamily="34" charset="0"/>
              </a:rPr>
              <a:t>fecha real de implantación de dicha gratuidad</a:t>
            </a:r>
            <a:r>
              <a:rPr lang="es-ES" sz="1600" dirty="0">
                <a:latin typeface="Calibri" panose="020F0502020204030204" pitchFamily="34" charset="0"/>
                <a:cs typeface="Calibri" panose="020F0502020204030204" pitchFamily="34" charset="0"/>
              </a:rPr>
              <a:t>.</a:t>
            </a:r>
          </a:p>
          <a:p>
            <a:pPr marL="457200" lvl="2">
              <a:spcAft>
                <a:spcPts val="1200"/>
              </a:spcAft>
            </a:pPr>
            <a:endParaRPr lang="es-ES" dirty="0">
              <a:latin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1FF56CC8-7260-63EB-CA78-030E3297313D}"/>
              </a:ext>
            </a:extLst>
          </p:cNvPr>
          <p:cNvSpPr txBox="1"/>
          <p:nvPr/>
        </p:nvSpPr>
        <p:spPr>
          <a:xfrm>
            <a:off x="4839419" y="189779"/>
            <a:ext cx="6877452" cy="307777"/>
          </a:xfrm>
          <a:prstGeom prst="rect">
            <a:avLst/>
          </a:prstGeom>
          <a:noFill/>
        </p:spPr>
        <p:txBody>
          <a:bodyPr wrap="square" rtlCol="0">
            <a:spAutoFit/>
          </a:bodyPr>
          <a:lstStyle/>
          <a:p>
            <a:r>
              <a:rPr lang="es-ES" sz="1400" dirty="0">
                <a:solidFill>
                  <a:schemeClr val="bg1"/>
                </a:solidFill>
              </a:rPr>
              <a:t>Contenido del expediente de justificación y liquidación</a:t>
            </a:r>
          </a:p>
        </p:txBody>
      </p:sp>
    </p:spTree>
    <p:extLst>
      <p:ext uri="{BB962C8B-B14F-4D97-AF65-F5344CB8AC3E}">
        <p14:creationId xmlns:p14="http://schemas.microsoft.com/office/powerpoint/2010/main" val="4003563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A1F0E-BD4C-EA86-F50D-6BBC039DDC3F}"/>
            </a:ext>
          </a:extLst>
        </p:cNvPr>
        <p:cNvGrpSpPr/>
        <p:nvPr/>
      </p:nvGrpSpPr>
      <p:grpSpPr>
        <a:xfrm>
          <a:off x="0" y="0"/>
          <a:ext cx="0" cy="0"/>
          <a:chOff x="0" y="0"/>
          <a:chExt cx="0" cy="0"/>
        </a:xfrm>
      </p:grpSpPr>
      <p:sp>
        <p:nvSpPr>
          <p:cNvPr id="36" name="CuadroTexto 35">
            <a:extLst>
              <a:ext uri="{FF2B5EF4-FFF2-40B4-BE49-F238E27FC236}">
                <a16:creationId xmlns:a16="http://schemas.microsoft.com/office/drawing/2014/main" id="{123764E7-3F11-5CD2-B0E1-A4775A13508E}"/>
              </a:ext>
            </a:extLst>
          </p:cNvPr>
          <p:cNvSpPr txBox="1"/>
          <p:nvPr/>
        </p:nvSpPr>
        <p:spPr>
          <a:xfrm>
            <a:off x="137255" y="811671"/>
            <a:ext cx="11917489"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A.2.- CERTIFICADO DE PRECIOS DE TÍTULOS BONIFICADOS</a:t>
            </a:r>
          </a:p>
        </p:txBody>
      </p:sp>
      <p:sp>
        <p:nvSpPr>
          <p:cNvPr id="38" name="CuadroTexto 37">
            <a:extLst>
              <a:ext uri="{FF2B5EF4-FFF2-40B4-BE49-F238E27FC236}">
                <a16:creationId xmlns:a16="http://schemas.microsoft.com/office/drawing/2014/main" id="{F90309C5-4202-BE32-19D9-756E29DDD95E}"/>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Estructura general del expediente de justificación y liquidación</a:t>
            </a:r>
          </a:p>
        </p:txBody>
      </p:sp>
      <p:sp>
        <p:nvSpPr>
          <p:cNvPr id="40" name="CuadroTexto 39">
            <a:extLst>
              <a:ext uri="{FF2B5EF4-FFF2-40B4-BE49-F238E27FC236}">
                <a16:creationId xmlns:a16="http://schemas.microsoft.com/office/drawing/2014/main" id="{1CFFC61C-3782-2F23-F0F4-950E256EAAC2}"/>
              </a:ext>
            </a:extLst>
          </p:cNvPr>
          <p:cNvSpPr txBox="1"/>
          <p:nvPr/>
        </p:nvSpPr>
        <p:spPr>
          <a:xfrm>
            <a:off x="137255" y="1549827"/>
            <a:ext cx="647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Instrucciones precio habitual títulos infantiles</a:t>
            </a:r>
          </a:p>
        </p:txBody>
      </p:sp>
      <p:sp>
        <p:nvSpPr>
          <p:cNvPr id="3" name="CuadroTexto 2">
            <a:extLst>
              <a:ext uri="{FF2B5EF4-FFF2-40B4-BE49-F238E27FC236}">
                <a16:creationId xmlns:a16="http://schemas.microsoft.com/office/drawing/2014/main" id="{D2E8B68A-408D-994F-BE36-C61CD82D4215}"/>
              </a:ext>
            </a:extLst>
          </p:cNvPr>
          <p:cNvSpPr txBox="1"/>
          <p:nvPr/>
        </p:nvSpPr>
        <p:spPr>
          <a:xfrm>
            <a:off x="245205" y="2872183"/>
            <a:ext cx="2224945" cy="1015663"/>
          </a:xfrm>
          <a:prstGeom prst="rect">
            <a:avLst/>
          </a:prstGeom>
          <a:solidFill>
            <a:schemeClr val="accent4">
              <a:lumMod val="60000"/>
              <a:lumOff val="40000"/>
            </a:schemeClr>
          </a:solidFill>
        </p:spPr>
        <p:txBody>
          <a:bodyPr wrap="square" rtlCol="0">
            <a:spAutoFit/>
          </a:bodyPr>
          <a:lstStyle/>
          <a:p>
            <a:pPr algn="ctr"/>
            <a:r>
              <a:rPr lang="es-ES" sz="2000" b="1" dirty="0">
                <a:solidFill>
                  <a:schemeClr val="bg1"/>
                </a:solidFill>
                <a:latin typeface="Calibri" panose="020F0502020204030204" pitchFamily="34" charset="0"/>
                <a:ea typeface="Calibri" panose="020F0502020204030204" pitchFamily="34" charset="0"/>
                <a:cs typeface="Calibri" panose="020F0502020204030204" pitchFamily="34" charset="0"/>
              </a:rPr>
              <a:t>¿El título existe durante el 2º semestre de 2024?</a:t>
            </a:r>
          </a:p>
        </p:txBody>
      </p:sp>
      <p:sp>
        <p:nvSpPr>
          <p:cNvPr id="7" name="CuadroTexto 6">
            <a:extLst>
              <a:ext uri="{FF2B5EF4-FFF2-40B4-BE49-F238E27FC236}">
                <a16:creationId xmlns:a16="http://schemas.microsoft.com/office/drawing/2014/main" id="{71109FF1-6985-923B-E4B6-055A5348E0EE}"/>
              </a:ext>
            </a:extLst>
          </p:cNvPr>
          <p:cNvSpPr txBox="1"/>
          <p:nvPr/>
        </p:nvSpPr>
        <p:spPr>
          <a:xfrm>
            <a:off x="3491276" y="2870763"/>
            <a:ext cx="2224945" cy="1015663"/>
          </a:xfrm>
          <a:prstGeom prst="rect">
            <a:avLst/>
          </a:prstGeom>
          <a:solidFill>
            <a:schemeClr val="accent4">
              <a:lumMod val="60000"/>
              <a:lumOff val="40000"/>
            </a:schemeClr>
          </a:solidFill>
        </p:spPr>
        <p:txBody>
          <a:bodyPr wrap="square" rtlCol="0">
            <a:spAutoFit/>
          </a:bodyPr>
          <a:lstStyle/>
          <a:p>
            <a:pPr algn="ctr"/>
            <a:r>
              <a:rPr lang="es-ES" sz="2000" b="1" dirty="0">
                <a:solidFill>
                  <a:schemeClr val="bg1"/>
                </a:solidFill>
                <a:latin typeface="Calibri" panose="020F0502020204030204" pitchFamily="34" charset="0"/>
                <a:ea typeface="Calibri" panose="020F0502020204030204" pitchFamily="34" charset="0"/>
                <a:cs typeface="Calibri" panose="020F0502020204030204" pitchFamily="34" charset="0"/>
              </a:rPr>
              <a:t>¿Precio sin </a:t>
            </a:r>
            <a:r>
              <a:rPr lang="es-ES" sz="2000" b="1" dirty="0" err="1">
                <a:solidFill>
                  <a:schemeClr val="bg1"/>
                </a:solidFill>
                <a:latin typeface="Calibri" panose="020F0502020204030204" pitchFamily="34" charset="0"/>
                <a:ea typeface="Calibri" panose="020F0502020204030204" pitchFamily="34" charset="0"/>
                <a:cs typeface="Calibri" panose="020F0502020204030204" pitchFamily="34" charset="0"/>
              </a:rPr>
              <a:t>dto</a:t>
            </a:r>
            <a:r>
              <a:rPr lang="es-ES" sz="2000" b="1" dirty="0">
                <a:solidFill>
                  <a:schemeClr val="bg1"/>
                </a:solidFill>
                <a:latin typeface="Calibri" panose="020F0502020204030204" pitchFamily="34" charset="0"/>
                <a:ea typeface="Calibri" panose="020F0502020204030204" pitchFamily="34" charset="0"/>
                <a:cs typeface="Calibri" panose="020F0502020204030204" pitchFamily="34" charset="0"/>
              </a:rPr>
              <a:t> gratuito durante el 2º </a:t>
            </a:r>
            <a:r>
              <a:rPr lang="es-ES" sz="2000" b="1" dirty="0" err="1">
                <a:solidFill>
                  <a:schemeClr val="bg1"/>
                </a:solidFill>
                <a:latin typeface="Calibri" panose="020F0502020204030204" pitchFamily="34" charset="0"/>
                <a:ea typeface="Calibri" panose="020F0502020204030204" pitchFamily="34" charset="0"/>
                <a:cs typeface="Calibri" panose="020F0502020204030204" pitchFamily="34" charset="0"/>
              </a:rPr>
              <a:t>sem</a:t>
            </a:r>
            <a:r>
              <a:rPr lang="es-ES" sz="2000" b="1" dirty="0">
                <a:solidFill>
                  <a:schemeClr val="bg1"/>
                </a:solidFill>
                <a:latin typeface="Calibri" panose="020F0502020204030204" pitchFamily="34" charset="0"/>
                <a:ea typeface="Calibri" panose="020F0502020204030204" pitchFamily="34" charset="0"/>
                <a:cs typeface="Calibri" panose="020F0502020204030204" pitchFamily="34" charset="0"/>
              </a:rPr>
              <a:t> 2024?</a:t>
            </a:r>
          </a:p>
        </p:txBody>
      </p:sp>
      <p:sp>
        <p:nvSpPr>
          <p:cNvPr id="9" name="CuadroTexto 8">
            <a:extLst>
              <a:ext uri="{FF2B5EF4-FFF2-40B4-BE49-F238E27FC236}">
                <a16:creationId xmlns:a16="http://schemas.microsoft.com/office/drawing/2014/main" id="{1BB4D4EB-2C1C-1426-B0D3-7DCBD61451E5}"/>
              </a:ext>
            </a:extLst>
          </p:cNvPr>
          <p:cNvSpPr txBox="1"/>
          <p:nvPr/>
        </p:nvSpPr>
        <p:spPr>
          <a:xfrm>
            <a:off x="245203" y="4996410"/>
            <a:ext cx="2224945" cy="1015663"/>
          </a:xfrm>
          <a:prstGeom prst="rect">
            <a:avLst/>
          </a:prstGeom>
          <a:solidFill>
            <a:srgbClr val="002060"/>
          </a:solidFill>
        </p:spPr>
        <p:txBody>
          <a:bodyPr wrap="square" rtlCol="0">
            <a:spAutoFit/>
          </a:bodyPr>
          <a:lstStyle/>
          <a:p>
            <a:pPr algn="ctr"/>
            <a:r>
              <a:rPr lang="es-ES" sz="2000" b="1" dirty="0">
                <a:solidFill>
                  <a:schemeClr val="bg1"/>
                </a:solidFill>
                <a:latin typeface="Calibri" panose="020F0502020204030204" pitchFamily="34" charset="0"/>
                <a:ea typeface="Calibri" panose="020F0502020204030204" pitchFamily="34" charset="0"/>
                <a:cs typeface="Calibri" panose="020F0502020204030204" pitchFamily="34" charset="0"/>
              </a:rPr>
              <a:t>TARIFA ORDINARIA DE TÍTULO DE REFERENCIA</a:t>
            </a:r>
          </a:p>
        </p:txBody>
      </p:sp>
      <p:sp>
        <p:nvSpPr>
          <p:cNvPr id="12" name="CuadroTexto 11">
            <a:extLst>
              <a:ext uri="{FF2B5EF4-FFF2-40B4-BE49-F238E27FC236}">
                <a16:creationId xmlns:a16="http://schemas.microsoft.com/office/drawing/2014/main" id="{A8C19A75-8251-792E-4E12-025B3ABE3D62}"/>
              </a:ext>
            </a:extLst>
          </p:cNvPr>
          <p:cNvSpPr txBox="1"/>
          <p:nvPr/>
        </p:nvSpPr>
        <p:spPr>
          <a:xfrm>
            <a:off x="6782027" y="2185313"/>
            <a:ext cx="2224945" cy="1015663"/>
          </a:xfrm>
          <a:prstGeom prst="rect">
            <a:avLst/>
          </a:prstGeom>
          <a:solidFill>
            <a:schemeClr val="accent4">
              <a:lumMod val="60000"/>
              <a:lumOff val="40000"/>
            </a:schemeClr>
          </a:solidFill>
        </p:spPr>
        <p:txBody>
          <a:bodyPr wrap="square" rtlCol="0">
            <a:spAutoFit/>
          </a:bodyPr>
          <a:lstStyle/>
          <a:p>
            <a:pPr algn="ctr"/>
            <a:r>
              <a:rPr lang="es-ES" sz="2000" b="1" dirty="0">
                <a:solidFill>
                  <a:schemeClr val="bg1"/>
                </a:solidFill>
                <a:latin typeface="Calibri" panose="020F0502020204030204" pitchFamily="34" charset="0"/>
                <a:ea typeface="Calibri" panose="020F0502020204030204" pitchFamily="34" charset="0"/>
                <a:cs typeface="Calibri" panose="020F0502020204030204" pitchFamily="34" charset="0"/>
              </a:rPr>
              <a:t>Gratuidad implantada antes del 1/07/24</a:t>
            </a:r>
          </a:p>
        </p:txBody>
      </p:sp>
      <p:sp>
        <p:nvSpPr>
          <p:cNvPr id="13" name="CuadroTexto 12">
            <a:extLst>
              <a:ext uri="{FF2B5EF4-FFF2-40B4-BE49-F238E27FC236}">
                <a16:creationId xmlns:a16="http://schemas.microsoft.com/office/drawing/2014/main" id="{AC06E2CE-E505-C3A9-E40C-33B041254B38}"/>
              </a:ext>
            </a:extLst>
          </p:cNvPr>
          <p:cNvSpPr txBox="1"/>
          <p:nvPr/>
        </p:nvSpPr>
        <p:spPr>
          <a:xfrm>
            <a:off x="9816104" y="2493089"/>
            <a:ext cx="2224945" cy="400110"/>
          </a:xfrm>
          <a:prstGeom prst="rect">
            <a:avLst/>
          </a:prstGeom>
          <a:solidFill>
            <a:srgbClr val="002060"/>
          </a:solidFill>
        </p:spPr>
        <p:txBody>
          <a:bodyPr wrap="square" rtlCol="0">
            <a:spAutoFit/>
          </a:bodyPr>
          <a:lstStyle/>
          <a:p>
            <a:pPr algn="ctr"/>
            <a:r>
              <a:rPr lang="es-ES" sz="2000" b="1" dirty="0">
                <a:solidFill>
                  <a:schemeClr val="bg1"/>
                </a:solidFill>
                <a:latin typeface="Calibri" panose="020F0502020204030204" pitchFamily="34" charset="0"/>
                <a:ea typeface="Calibri" panose="020F0502020204030204" pitchFamily="34" charset="0"/>
                <a:cs typeface="Calibri" panose="020F0502020204030204" pitchFamily="34" charset="0"/>
              </a:rPr>
              <a:t>0,00 €</a:t>
            </a:r>
          </a:p>
        </p:txBody>
      </p:sp>
      <p:sp>
        <p:nvSpPr>
          <p:cNvPr id="14" name="CuadroTexto 13">
            <a:extLst>
              <a:ext uri="{FF2B5EF4-FFF2-40B4-BE49-F238E27FC236}">
                <a16:creationId xmlns:a16="http://schemas.microsoft.com/office/drawing/2014/main" id="{BDFE096E-7714-AD9F-6183-15DF469641FA}"/>
              </a:ext>
            </a:extLst>
          </p:cNvPr>
          <p:cNvSpPr txBox="1"/>
          <p:nvPr/>
        </p:nvSpPr>
        <p:spPr>
          <a:xfrm>
            <a:off x="6782026" y="3580638"/>
            <a:ext cx="2224945" cy="1323439"/>
          </a:xfrm>
          <a:prstGeom prst="rect">
            <a:avLst/>
          </a:prstGeom>
          <a:solidFill>
            <a:schemeClr val="accent4">
              <a:lumMod val="60000"/>
              <a:lumOff val="40000"/>
            </a:schemeClr>
          </a:solidFill>
        </p:spPr>
        <p:txBody>
          <a:bodyPr wrap="square" rtlCol="0">
            <a:spAutoFit/>
          </a:bodyPr>
          <a:lstStyle/>
          <a:p>
            <a:pPr algn="ctr"/>
            <a:r>
              <a:rPr lang="es-ES" sz="2000" b="1" dirty="0">
                <a:solidFill>
                  <a:schemeClr val="bg1"/>
                </a:solidFill>
                <a:latin typeface="Calibri" panose="020F0502020204030204" pitchFamily="34" charset="0"/>
                <a:ea typeface="Calibri" panose="020F0502020204030204" pitchFamily="34" charset="0"/>
                <a:cs typeface="Calibri" panose="020F0502020204030204" pitchFamily="34" charset="0"/>
              </a:rPr>
              <a:t>Gratuidad implantada entre 1/7/24 y  30/11/2024</a:t>
            </a:r>
          </a:p>
        </p:txBody>
      </p:sp>
      <p:sp>
        <p:nvSpPr>
          <p:cNvPr id="15" name="CuadroTexto 14">
            <a:extLst>
              <a:ext uri="{FF2B5EF4-FFF2-40B4-BE49-F238E27FC236}">
                <a16:creationId xmlns:a16="http://schemas.microsoft.com/office/drawing/2014/main" id="{4B653EFD-F14B-C633-FD64-A606D89826D7}"/>
              </a:ext>
            </a:extLst>
          </p:cNvPr>
          <p:cNvSpPr txBox="1"/>
          <p:nvPr/>
        </p:nvSpPr>
        <p:spPr>
          <a:xfrm>
            <a:off x="9795216" y="4288524"/>
            <a:ext cx="2245833" cy="707886"/>
          </a:xfrm>
          <a:prstGeom prst="rect">
            <a:avLst/>
          </a:prstGeom>
          <a:solidFill>
            <a:srgbClr val="002060"/>
          </a:solidFill>
        </p:spPr>
        <p:txBody>
          <a:bodyPr wrap="square" rtlCol="0">
            <a:spAutoFit/>
          </a:bodyPr>
          <a:lstStyle/>
          <a:p>
            <a:pPr algn="ctr"/>
            <a:r>
              <a:rPr lang="es-ES" sz="2000" b="1" dirty="0">
                <a:solidFill>
                  <a:schemeClr val="bg1"/>
                </a:solidFill>
                <a:latin typeface="Calibri" panose="020F0502020204030204" pitchFamily="34" charset="0"/>
                <a:ea typeface="Calibri" panose="020F0502020204030204" pitchFamily="34" charset="0"/>
                <a:cs typeface="Calibri" panose="020F0502020204030204" pitchFamily="34" charset="0"/>
              </a:rPr>
              <a:t>TARIFA ORDINARIA SIN DESCUENTO</a:t>
            </a:r>
          </a:p>
        </p:txBody>
      </p:sp>
      <p:sp>
        <p:nvSpPr>
          <p:cNvPr id="16" name="CuadroTexto 15">
            <a:extLst>
              <a:ext uri="{FF2B5EF4-FFF2-40B4-BE49-F238E27FC236}">
                <a16:creationId xmlns:a16="http://schemas.microsoft.com/office/drawing/2014/main" id="{A10599BD-906E-46ED-F85F-15B13F7BA5CC}"/>
              </a:ext>
            </a:extLst>
          </p:cNvPr>
          <p:cNvSpPr txBox="1"/>
          <p:nvPr/>
        </p:nvSpPr>
        <p:spPr>
          <a:xfrm>
            <a:off x="9795216" y="3580638"/>
            <a:ext cx="2245833" cy="707886"/>
          </a:xfrm>
          <a:prstGeom prst="rect">
            <a:avLst/>
          </a:prstGeom>
          <a:solidFill>
            <a:schemeClr val="accent4">
              <a:lumMod val="60000"/>
              <a:lumOff val="40000"/>
            </a:schemeClr>
          </a:solidFill>
        </p:spPr>
        <p:txBody>
          <a:bodyPr wrap="square" rtlCol="0">
            <a:spAutoFit/>
          </a:bodyPr>
          <a:lstStyle/>
          <a:p>
            <a:pPr algn="ctr"/>
            <a:r>
              <a:rPr lang="es-ES" sz="2000" b="1" dirty="0">
                <a:solidFill>
                  <a:schemeClr val="bg1"/>
                </a:solidFill>
                <a:latin typeface="Calibri" panose="020F0502020204030204" pitchFamily="34" charset="0"/>
                <a:ea typeface="Calibri" panose="020F0502020204030204" pitchFamily="34" charset="0"/>
                <a:cs typeface="Calibri" panose="020F0502020204030204" pitchFamily="34" charset="0"/>
              </a:rPr>
              <a:t>Beneficiaria RDL 11/22 y posteriores</a:t>
            </a:r>
          </a:p>
        </p:txBody>
      </p:sp>
      <p:sp>
        <p:nvSpPr>
          <p:cNvPr id="17" name="CuadroTexto 16">
            <a:extLst>
              <a:ext uri="{FF2B5EF4-FFF2-40B4-BE49-F238E27FC236}">
                <a16:creationId xmlns:a16="http://schemas.microsoft.com/office/drawing/2014/main" id="{61E185E6-ADDC-B8B8-30F1-61D0611EDEEB}"/>
              </a:ext>
            </a:extLst>
          </p:cNvPr>
          <p:cNvSpPr txBox="1"/>
          <p:nvPr/>
        </p:nvSpPr>
        <p:spPr>
          <a:xfrm>
            <a:off x="6783090" y="5414970"/>
            <a:ext cx="2294236" cy="707886"/>
          </a:xfrm>
          <a:prstGeom prst="rect">
            <a:avLst/>
          </a:prstGeom>
          <a:solidFill>
            <a:schemeClr val="accent4">
              <a:lumMod val="60000"/>
              <a:lumOff val="40000"/>
            </a:schemeClr>
          </a:solidFill>
        </p:spPr>
        <p:txBody>
          <a:bodyPr wrap="square" rtlCol="0">
            <a:spAutoFit/>
          </a:bodyPr>
          <a:lstStyle/>
          <a:p>
            <a:pPr algn="ctr"/>
            <a:r>
              <a:rPr lang="es-ES" sz="2000" b="1" dirty="0">
                <a:solidFill>
                  <a:schemeClr val="bg1"/>
                </a:solidFill>
                <a:latin typeface="Calibri" panose="020F0502020204030204" pitchFamily="34" charset="0"/>
                <a:ea typeface="Calibri" panose="020F0502020204030204" pitchFamily="34" charset="0"/>
                <a:cs typeface="Calibri" panose="020F0502020204030204" pitchFamily="34" charset="0"/>
              </a:rPr>
              <a:t>NO beneficiaria RDL 11/22 y posteriores</a:t>
            </a:r>
          </a:p>
        </p:txBody>
      </p:sp>
      <p:sp>
        <p:nvSpPr>
          <p:cNvPr id="18" name="Flecha: a la derecha 17">
            <a:extLst>
              <a:ext uri="{FF2B5EF4-FFF2-40B4-BE49-F238E27FC236}">
                <a16:creationId xmlns:a16="http://schemas.microsoft.com/office/drawing/2014/main" id="{B6455AA2-6F3F-1383-3B2C-1DDC5F10D742}"/>
              </a:ext>
            </a:extLst>
          </p:cNvPr>
          <p:cNvSpPr/>
          <p:nvPr/>
        </p:nvSpPr>
        <p:spPr>
          <a:xfrm>
            <a:off x="2613528" y="2980412"/>
            <a:ext cx="742723" cy="815609"/>
          </a:xfrm>
          <a:prstGeom prst="rightArrow">
            <a:avLst/>
          </a:prstGeom>
          <a:solidFill>
            <a:srgbClr val="0070C0"/>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b="1" dirty="0">
                <a:latin typeface="Calibri" panose="020F0502020204030204" pitchFamily="34" charset="0"/>
                <a:ea typeface="Calibri" panose="020F0502020204030204" pitchFamily="34" charset="0"/>
                <a:cs typeface="Calibri" panose="020F0502020204030204" pitchFamily="34" charset="0"/>
              </a:rPr>
              <a:t>SÍ</a:t>
            </a:r>
          </a:p>
        </p:txBody>
      </p:sp>
      <p:sp>
        <p:nvSpPr>
          <p:cNvPr id="19" name="Flecha: a la derecha 18">
            <a:extLst>
              <a:ext uri="{FF2B5EF4-FFF2-40B4-BE49-F238E27FC236}">
                <a16:creationId xmlns:a16="http://schemas.microsoft.com/office/drawing/2014/main" id="{8B0F3CA1-7307-1445-414C-871526D0208C}"/>
              </a:ext>
            </a:extLst>
          </p:cNvPr>
          <p:cNvSpPr/>
          <p:nvPr/>
        </p:nvSpPr>
        <p:spPr>
          <a:xfrm>
            <a:off x="5921488" y="2980910"/>
            <a:ext cx="742723" cy="815609"/>
          </a:xfrm>
          <a:prstGeom prst="rightArrow">
            <a:avLst/>
          </a:prstGeom>
          <a:solidFill>
            <a:srgbClr val="0070C0"/>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b="1" dirty="0">
                <a:latin typeface="Calibri" panose="020F0502020204030204" pitchFamily="34" charset="0"/>
                <a:ea typeface="Calibri" panose="020F0502020204030204" pitchFamily="34" charset="0"/>
                <a:cs typeface="Calibri" panose="020F0502020204030204" pitchFamily="34" charset="0"/>
              </a:rPr>
              <a:t>SÍ</a:t>
            </a:r>
          </a:p>
        </p:txBody>
      </p:sp>
      <p:sp>
        <p:nvSpPr>
          <p:cNvPr id="20" name="CuadroTexto 19">
            <a:extLst>
              <a:ext uri="{FF2B5EF4-FFF2-40B4-BE49-F238E27FC236}">
                <a16:creationId xmlns:a16="http://schemas.microsoft.com/office/drawing/2014/main" id="{CF35ADE9-C736-6C05-C15B-6EFF638632A9}"/>
              </a:ext>
            </a:extLst>
          </p:cNvPr>
          <p:cNvSpPr txBox="1"/>
          <p:nvPr/>
        </p:nvSpPr>
        <p:spPr>
          <a:xfrm>
            <a:off x="6783088" y="6107787"/>
            <a:ext cx="2294237" cy="400110"/>
          </a:xfrm>
          <a:prstGeom prst="rect">
            <a:avLst/>
          </a:prstGeom>
          <a:solidFill>
            <a:srgbClr val="002060"/>
          </a:solidFill>
        </p:spPr>
        <p:txBody>
          <a:bodyPr wrap="square" rtlCol="0">
            <a:spAutoFit/>
          </a:bodyPr>
          <a:lstStyle/>
          <a:p>
            <a:pPr algn="ctr"/>
            <a:r>
              <a:rPr lang="es-ES" sz="2000" b="1" dirty="0">
                <a:solidFill>
                  <a:schemeClr val="bg1"/>
                </a:solidFill>
                <a:latin typeface="Calibri" panose="020F0502020204030204" pitchFamily="34" charset="0"/>
                <a:ea typeface="Calibri" panose="020F0502020204030204" pitchFamily="34" charset="0"/>
                <a:cs typeface="Calibri" panose="020F0502020204030204" pitchFamily="34" charset="0"/>
              </a:rPr>
              <a:t>0,00 €</a:t>
            </a:r>
          </a:p>
        </p:txBody>
      </p:sp>
      <p:sp>
        <p:nvSpPr>
          <p:cNvPr id="21" name="Flecha: a la derecha 20">
            <a:extLst>
              <a:ext uri="{FF2B5EF4-FFF2-40B4-BE49-F238E27FC236}">
                <a16:creationId xmlns:a16="http://schemas.microsoft.com/office/drawing/2014/main" id="{366921D4-F369-365E-B30A-2FF08DD0A39F}"/>
              </a:ext>
            </a:extLst>
          </p:cNvPr>
          <p:cNvSpPr/>
          <p:nvPr/>
        </p:nvSpPr>
        <p:spPr>
          <a:xfrm>
            <a:off x="9094722" y="4158331"/>
            <a:ext cx="612743" cy="168052"/>
          </a:xfrm>
          <a:prstGeom prst="rightArrow">
            <a:avLst/>
          </a:prstGeom>
          <a:solidFill>
            <a:srgbClr val="0070C0"/>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b="1" dirty="0">
              <a:latin typeface="Calibri" panose="020F0502020204030204" pitchFamily="34" charset="0"/>
              <a:ea typeface="Calibri" panose="020F0502020204030204" pitchFamily="34" charset="0"/>
              <a:cs typeface="Calibri" panose="020F0502020204030204" pitchFamily="34" charset="0"/>
            </a:endParaRPr>
          </a:p>
        </p:txBody>
      </p:sp>
      <p:sp>
        <p:nvSpPr>
          <p:cNvPr id="22" name="Flecha: a la derecha 21">
            <a:extLst>
              <a:ext uri="{FF2B5EF4-FFF2-40B4-BE49-F238E27FC236}">
                <a16:creationId xmlns:a16="http://schemas.microsoft.com/office/drawing/2014/main" id="{05C2DD46-57B5-12A2-C27A-E1AD0B371ECC}"/>
              </a:ext>
            </a:extLst>
          </p:cNvPr>
          <p:cNvSpPr/>
          <p:nvPr/>
        </p:nvSpPr>
        <p:spPr>
          <a:xfrm rot="5400000">
            <a:off x="7678235" y="5065465"/>
            <a:ext cx="432526" cy="168052"/>
          </a:xfrm>
          <a:prstGeom prst="rightArrow">
            <a:avLst/>
          </a:prstGeom>
          <a:solidFill>
            <a:srgbClr val="0070C0"/>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b="1" dirty="0">
              <a:latin typeface="Calibri" panose="020F0502020204030204" pitchFamily="34" charset="0"/>
              <a:ea typeface="Calibri" panose="020F0502020204030204" pitchFamily="34" charset="0"/>
              <a:cs typeface="Calibri" panose="020F0502020204030204" pitchFamily="34" charset="0"/>
            </a:endParaRPr>
          </a:p>
        </p:txBody>
      </p:sp>
      <p:sp>
        <p:nvSpPr>
          <p:cNvPr id="23" name="Flecha: a la derecha 22">
            <a:extLst>
              <a:ext uri="{FF2B5EF4-FFF2-40B4-BE49-F238E27FC236}">
                <a16:creationId xmlns:a16="http://schemas.microsoft.com/office/drawing/2014/main" id="{05DBED10-BF17-06C9-F1FE-82DAF666BAB4}"/>
              </a:ext>
            </a:extLst>
          </p:cNvPr>
          <p:cNvSpPr/>
          <p:nvPr/>
        </p:nvSpPr>
        <p:spPr>
          <a:xfrm>
            <a:off x="9108799" y="2606291"/>
            <a:ext cx="612743" cy="168052"/>
          </a:xfrm>
          <a:prstGeom prst="rightArrow">
            <a:avLst/>
          </a:prstGeom>
          <a:solidFill>
            <a:srgbClr val="0070C0"/>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b="1" dirty="0">
              <a:latin typeface="Calibri" panose="020F0502020204030204" pitchFamily="34" charset="0"/>
              <a:ea typeface="Calibri" panose="020F0502020204030204" pitchFamily="34" charset="0"/>
              <a:cs typeface="Calibri" panose="020F0502020204030204" pitchFamily="34" charset="0"/>
            </a:endParaRPr>
          </a:p>
        </p:txBody>
      </p:sp>
      <p:sp>
        <p:nvSpPr>
          <p:cNvPr id="24" name="Flecha: a la derecha 23">
            <a:extLst>
              <a:ext uri="{FF2B5EF4-FFF2-40B4-BE49-F238E27FC236}">
                <a16:creationId xmlns:a16="http://schemas.microsoft.com/office/drawing/2014/main" id="{12A611C1-0F51-961F-8375-813A04D0758E}"/>
              </a:ext>
            </a:extLst>
          </p:cNvPr>
          <p:cNvSpPr/>
          <p:nvPr/>
        </p:nvSpPr>
        <p:spPr>
          <a:xfrm rot="5400000">
            <a:off x="986315" y="4000119"/>
            <a:ext cx="742723" cy="815609"/>
          </a:xfrm>
          <a:prstGeom prst="rightArrow">
            <a:avLst/>
          </a:prstGeom>
          <a:solidFill>
            <a:srgbClr val="0070C0"/>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b="1" dirty="0">
                <a:latin typeface="Calibri" panose="020F0502020204030204" pitchFamily="34" charset="0"/>
                <a:ea typeface="Calibri" panose="020F0502020204030204" pitchFamily="34" charset="0"/>
                <a:cs typeface="Calibri" panose="020F0502020204030204" pitchFamily="34" charset="0"/>
              </a:rPr>
              <a:t>NO</a:t>
            </a:r>
          </a:p>
        </p:txBody>
      </p:sp>
      <p:sp>
        <p:nvSpPr>
          <p:cNvPr id="25" name="Flecha: a la derecha 24">
            <a:extLst>
              <a:ext uri="{FF2B5EF4-FFF2-40B4-BE49-F238E27FC236}">
                <a16:creationId xmlns:a16="http://schemas.microsoft.com/office/drawing/2014/main" id="{1177D2EC-2426-5A17-25FD-33A6A0581265}"/>
              </a:ext>
            </a:extLst>
          </p:cNvPr>
          <p:cNvSpPr/>
          <p:nvPr/>
        </p:nvSpPr>
        <p:spPr>
          <a:xfrm rot="5400000">
            <a:off x="4254727" y="4012819"/>
            <a:ext cx="742723" cy="815609"/>
          </a:xfrm>
          <a:prstGeom prst="rightArrow">
            <a:avLst/>
          </a:prstGeom>
          <a:solidFill>
            <a:srgbClr val="0070C0"/>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b="1" dirty="0">
                <a:latin typeface="Calibri" panose="020F0502020204030204" pitchFamily="34" charset="0"/>
                <a:ea typeface="Calibri" panose="020F0502020204030204" pitchFamily="34" charset="0"/>
                <a:cs typeface="Calibri" panose="020F0502020204030204" pitchFamily="34" charset="0"/>
              </a:rPr>
              <a:t>NO</a:t>
            </a:r>
          </a:p>
        </p:txBody>
      </p:sp>
      <p:sp>
        <p:nvSpPr>
          <p:cNvPr id="26" name="CuadroTexto 25">
            <a:extLst>
              <a:ext uri="{FF2B5EF4-FFF2-40B4-BE49-F238E27FC236}">
                <a16:creationId xmlns:a16="http://schemas.microsoft.com/office/drawing/2014/main" id="{04ECD49B-C284-8F56-343B-5F123E5209CB}"/>
              </a:ext>
            </a:extLst>
          </p:cNvPr>
          <p:cNvSpPr txBox="1"/>
          <p:nvPr/>
        </p:nvSpPr>
        <p:spPr>
          <a:xfrm>
            <a:off x="3491275" y="4996410"/>
            <a:ext cx="2224945" cy="1015663"/>
          </a:xfrm>
          <a:prstGeom prst="rect">
            <a:avLst/>
          </a:prstGeom>
          <a:solidFill>
            <a:srgbClr val="002060"/>
          </a:solidFill>
        </p:spPr>
        <p:txBody>
          <a:bodyPr wrap="square" rtlCol="0">
            <a:spAutoFit/>
          </a:bodyPr>
          <a:lstStyle/>
          <a:p>
            <a:pPr algn="ctr"/>
            <a:r>
              <a:rPr lang="es-ES" sz="2000" b="1" dirty="0">
                <a:solidFill>
                  <a:schemeClr val="bg1"/>
                </a:solidFill>
                <a:latin typeface="Calibri" panose="020F0502020204030204" pitchFamily="34" charset="0"/>
                <a:ea typeface="Calibri" panose="020F0502020204030204" pitchFamily="34" charset="0"/>
                <a:cs typeface="Calibri" panose="020F0502020204030204" pitchFamily="34" charset="0"/>
              </a:rPr>
              <a:t>TARIFA VIGENTE DURANTE 2º SEM 2024</a:t>
            </a:r>
          </a:p>
        </p:txBody>
      </p:sp>
    </p:spTree>
    <p:extLst>
      <p:ext uri="{BB962C8B-B14F-4D97-AF65-F5344CB8AC3E}">
        <p14:creationId xmlns:p14="http://schemas.microsoft.com/office/powerpoint/2010/main" val="1014171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18562C-1EC4-6E57-98B0-48B7BBF2C0FC}"/>
            </a:ext>
          </a:extLst>
        </p:cNvPr>
        <p:cNvGrpSpPr/>
        <p:nvPr/>
      </p:nvGrpSpPr>
      <p:grpSpPr>
        <a:xfrm>
          <a:off x="0" y="0"/>
          <a:ext cx="0" cy="0"/>
          <a:chOff x="0" y="0"/>
          <a:chExt cx="0" cy="0"/>
        </a:xfrm>
      </p:grpSpPr>
      <p:sp>
        <p:nvSpPr>
          <p:cNvPr id="36" name="CuadroTexto 35">
            <a:extLst>
              <a:ext uri="{FF2B5EF4-FFF2-40B4-BE49-F238E27FC236}">
                <a16:creationId xmlns:a16="http://schemas.microsoft.com/office/drawing/2014/main" id="{BAA0C36E-5452-5C02-410C-D9436FAF5B5A}"/>
              </a:ext>
            </a:extLst>
          </p:cNvPr>
          <p:cNvSpPr txBox="1"/>
          <p:nvPr/>
        </p:nvSpPr>
        <p:spPr>
          <a:xfrm>
            <a:off x="137255" y="811671"/>
            <a:ext cx="11917489"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A.3.- CERTIFICADO DE TÍTULOS EXCLUIDOS</a:t>
            </a:r>
          </a:p>
        </p:txBody>
      </p:sp>
      <p:sp>
        <p:nvSpPr>
          <p:cNvPr id="38" name="CuadroTexto 37">
            <a:extLst>
              <a:ext uri="{FF2B5EF4-FFF2-40B4-BE49-F238E27FC236}">
                <a16:creationId xmlns:a16="http://schemas.microsoft.com/office/drawing/2014/main" id="{C696E509-64EF-97AF-B003-E4ECA5F6FA8D}"/>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Estructura general del expediente de justificación y liquidación</a:t>
            </a:r>
          </a:p>
        </p:txBody>
      </p:sp>
      <p:sp>
        <p:nvSpPr>
          <p:cNvPr id="40" name="CuadroTexto 39">
            <a:extLst>
              <a:ext uri="{FF2B5EF4-FFF2-40B4-BE49-F238E27FC236}">
                <a16:creationId xmlns:a16="http://schemas.microsoft.com/office/drawing/2014/main" id="{02E6C89B-1884-CFBB-0DBF-4F45D7339B65}"/>
              </a:ext>
            </a:extLst>
          </p:cNvPr>
          <p:cNvSpPr txBox="1"/>
          <p:nvPr/>
        </p:nvSpPr>
        <p:spPr>
          <a:xfrm>
            <a:off x="137255" y="1549827"/>
            <a:ext cx="393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¿Qué certifica?</a:t>
            </a:r>
          </a:p>
        </p:txBody>
      </p:sp>
      <p:sp>
        <p:nvSpPr>
          <p:cNvPr id="41" name="CuadroTexto 40">
            <a:extLst>
              <a:ext uri="{FF2B5EF4-FFF2-40B4-BE49-F238E27FC236}">
                <a16:creationId xmlns:a16="http://schemas.microsoft.com/office/drawing/2014/main" id="{8EB3D003-5E3F-2D26-DC90-508E0E3E0C2F}"/>
              </a:ext>
            </a:extLst>
          </p:cNvPr>
          <p:cNvSpPr txBox="1"/>
          <p:nvPr/>
        </p:nvSpPr>
        <p:spPr>
          <a:xfrm>
            <a:off x="1508855" y="2042270"/>
            <a:ext cx="10545889"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Títulos en los que </a:t>
            </a:r>
            <a:r>
              <a:rPr lang="es-ES" sz="2000" b="1" dirty="0">
                <a:solidFill>
                  <a:srgbClr val="0070C0"/>
                </a:solidFill>
                <a:latin typeface="Calibri" panose="020F0502020204030204" pitchFamily="34" charset="0"/>
                <a:ea typeface="Calibri" panose="020F0502020204030204" pitchFamily="34" charset="0"/>
                <a:cs typeface="Calibri" panose="020F0502020204030204" pitchFamily="34" charset="0"/>
              </a:rPr>
              <a:t>no se han aplicado los descuentos </a:t>
            </a:r>
            <a:r>
              <a:rPr lang="es-ES" sz="2000" dirty="0">
                <a:latin typeface="Calibri" panose="020F0502020204030204" pitchFamily="34" charset="0"/>
                <a:ea typeface="Calibri" panose="020F0502020204030204" pitchFamily="34" charset="0"/>
                <a:cs typeface="Calibri" panose="020F0502020204030204" pitchFamily="34" charset="0"/>
              </a:rPr>
              <a:t>según el art 7.2 RDL 1/25.</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
        <p:nvSpPr>
          <p:cNvPr id="42" name="CuadroTexto 41">
            <a:extLst>
              <a:ext uri="{FF2B5EF4-FFF2-40B4-BE49-F238E27FC236}">
                <a16:creationId xmlns:a16="http://schemas.microsoft.com/office/drawing/2014/main" id="{B2FBC221-D212-24AF-4978-B98384A1B257}"/>
              </a:ext>
            </a:extLst>
          </p:cNvPr>
          <p:cNvSpPr txBox="1"/>
          <p:nvPr/>
        </p:nvSpPr>
        <p:spPr>
          <a:xfrm>
            <a:off x="137255" y="3076257"/>
            <a:ext cx="393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En todo caso</a:t>
            </a:r>
          </a:p>
        </p:txBody>
      </p:sp>
      <p:sp>
        <p:nvSpPr>
          <p:cNvPr id="43" name="CuadroTexto 42">
            <a:extLst>
              <a:ext uri="{FF2B5EF4-FFF2-40B4-BE49-F238E27FC236}">
                <a16:creationId xmlns:a16="http://schemas.microsoft.com/office/drawing/2014/main" id="{52FF7AFD-4E53-7B9C-5133-55C6611CEE61}"/>
              </a:ext>
            </a:extLst>
          </p:cNvPr>
          <p:cNvSpPr txBox="1"/>
          <p:nvPr/>
        </p:nvSpPr>
        <p:spPr>
          <a:xfrm>
            <a:off x="1508855" y="3568700"/>
            <a:ext cx="10545889"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Títulos de ida y vuelta, turísticos, similares y los que se hayan excluido en la solicitud.</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
        <p:nvSpPr>
          <p:cNvPr id="45" name="CuadroTexto 44">
            <a:extLst>
              <a:ext uri="{FF2B5EF4-FFF2-40B4-BE49-F238E27FC236}">
                <a16:creationId xmlns:a16="http://schemas.microsoft.com/office/drawing/2014/main" id="{24121A1E-7829-0DC9-6572-C66714308844}"/>
              </a:ext>
            </a:extLst>
          </p:cNvPr>
          <p:cNvSpPr txBox="1"/>
          <p:nvPr/>
        </p:nvSpPr>
        <p:spPr>
          <a:xfrm>
            <a:off x="137255" y="4640787"/>
            <a:ext cx="393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Datos a consignar</a:t>
            </a:r>
          </a:p>
        </p:txBody>
      </p:sp>
      <p:graphicFrame>
        <p:nvGraphicFramePr>
          <p:cNvPr id="2" name="Tabla 1">
            <a:extLst>
              <a:ext uri="{FF2B5EF4-FFF2-40B4-BE49-F238E27FC236}">
                <a16:creationId xmlns:a16="http://schemas.microsoft.com/office/drawing/2014/main" id="{F9E556D8-5437-C05B-06EF-CAEAAC00B6C0}"/>
              </a:ext>
            </a:extLst>
          </p:cNvPr>
          <p:cNvGraphicFramePr>
            <a:graphicFrameLocks noGrp="1"/>
          </p:cNvGraphicFramePr>
          <p:nvPr>
            <p:extLst>
              <p:ext uri="{D42A27DB-BD31-4B8C-83A1-F6EECF244321}">
                <p14:modId xmlns:p14="http://schemas.microsoft.com/office/powerpoint/2010/main" val="3881198339"/>
              </p:ext>
            </p:extLst>
          </p:nvPr>
        </p:nvGraphicFramePr>
        <p:xfrm>
          <a:off x="1551938" y="5133230"/>
          <a:ext cx="10502807" cy="680466"/>
        </p:xfrm>
        <a:graphic>
          <a:graphicData uri="http://schemas.openxmlformats.org/drawingml/2006/table">
            <a:tbl>
              <a:tblPr firstRow="1" firstCol="1" bandRow="1">
                <a:tableStyleId>{5C22544A-7EE6-4342-B048-85BDC9FD1C3A}</a:tableStyleId>
              </a:tblPr>
              <a:tblGrid>
                <a:gridCol w="3776812">
                  <a:extLst>
                    <a:ext uri="{9D8B030D-6E8A-4147-A177-3AD203B41FA5}">
                      <a16:colId xmlns:a16="http://schemas.microsoft.com/office/drawing/2014/main" val="460412628"/>
                    </a:ext>
                  </a:extLst>
                </a:gridCol>
                <a:gridCol w="2523547">
                  <a:extLst>
                    <a:ext uri="{9D8B030D-6E8A-4147-A177-3AD203B41FA5}">
                      <a16:colId xmlns:a16="http://schemas.microsoft.com/office/drawing/2014/main" val="3328224946"/>
                    </a:ext>
                  </a:extLst>
                </a:gridCol>
                <a:gridCol w="2101224">
                  <a:extLst>
                    <a:ext uri="{9D8B030D-6E8A-4147-A177-3AD203B41FA5}">
                      <a16:colId xmlns:a16="http://schemas.microsoft.com/office/drawing/2014/main" val="2600901381"/>
                    </a:ext>
                  </a:extLst>
                </a:gridCol>
                <a:gridCol w="2101224">
                  <a:extLst>
                    <a:ext uri="{9D8B030D-6E8A-4147-A177-3AD203B41FA5}">
                      <a16:colId xmlns:a16="http://schemas.microsoft.com/office/drawing/2014/main" val="1135292939"/>
                    </a:ext>
                  </a:extLst>
                </a:gridCol>
              </a:tblGrid>
              <a:tr h="617220">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Denominación oficial del Título</a:t>
                      </a:r>
                    </a:p>
                  </a:txBody>
                  <a:tcPr marL="68580" marR="68580" marT="0" marB="0" anchor="ctr">
                    <a:lnL w="28575" cap="flat" cmpd="sng" algn="ctr">
                      <a:solidFill>
                        <a:srgbClr val="0070C0"/>
                      </a:solidFill>
                      <a:prstDash val="solid"/>
                      <a:round/>
                      <a:headEnd type="none" w="med" len="med"/>
                      <a:tailEnd type="none" w="med" len="med"/>
                    </a:lnL>
                    <a:lnR w="12700" cmpd="sng">
                      <a:noFill/>
                    </a:lnR>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Características del título</a:t>
                      </a:r>
                    </a:p>
                  </a:txBody>
                  <a:tcPr marL="68580" marR="68580" marT="0" marB="0" anchor="ctr">
                    <a:lnL w="12700" cmpd="sng">
                      <a:noFill/>
                    </a:lnL>
                    <a:lnR w="28575" cap="flat" cmpd="sng" algn="ctr">
                      <a:noFill/>
                      <a:prstDash val="solid"/>
                      <a:round/>
                      <a:headEnd type="none" w="med" len="med"/>
                      <a:tailEnd type="none" w="med" len="med"/>
                    </a:lnR>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Entidad comercializadora</a:t>
                      </a:r>
                    </a:p>
                  </a:txBody>
                  <a:tcPr marL="68580" marR="68580"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Tipo de entidad comercializadora</a:t>
                      </a:r>
                    </a:p>
                  </a:txBody>
                  <a:tcPr marL="68580" marR="68580" marT="0" marB="0" anchor="ctr">
                    <a:lnL w="28575" cap="flat" cmpd="sng" algn="ctr">
                      <a:noFill/>
                      <a:prstDash val="solid"/>
                      <a:round/>
                      <a:headEnd type="none" w="med" len="med"/>
                      <a:tailEnd type="none" w="med" len="med"/>
                    </a:lnL>
                    <a:lnR w="28575" cap="flat" cmpd="sng" algn="ctr">
                      <a:solidFill>
                        <a:srgbClr val="0070C0"/>
                      </a:solidFill>
                      <a:prstDash val="solid"/>
                      <a:round/>
                      <a:headEnd type="none" w="med" len="med"/>
                      <a:tailEnd type="none" w="med" len="med"/>
                    </a:lnR>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88089870"/>
                  </a:ext>
                </a:extLst>
              </a:tr>
            </a:tbl>
          </a:graphicData>
        </a:graphic>
      </p:graphicFrame>
    </p:spTree>
    <p:extLst>
      <p:ext uri="{BB962C8B-B14F-4D97-AF65-F5344CB8AC3E}">
        <p14:creationId xmlns:p14="http://schemas.microsoft.com/office/powerpoint/2010/main" val="5514182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D78B88-FDF2-FDFA-7338-9BE279FA6BDD}"/>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1AD06808-747A-98DC-8513-AC0EEB9B207D}"/>
              </a:ext>
            </a:extLst>
          </p:cNvPr>
          <p:cNvSpPr txBox="1"/>
          <p:nvPr/>
        </p:nvSpPr>
        <p:spPr>
          <a:xfrm>
            <a:off x="279400" y="894990"/>
            <a:ext cx="11633200" cy="5693866"/>
          </a:xfrm>
          <a:prstGeom prst="rect">
            <a:avLst/>
          </a:prstGeom>
          <a:noFill/>
        </p:spPr>
        <p:txBody>
          <a:bodyPr wrap="square" rtlCol="0">
            <a:spAutoFit/>
          </a:bodyPr>
          <a:lstStyle/>
          <a:p>
            <a:pPr marL="0" lvl="1">
              <a:spcAft>
                <a:spcPts val="1200"/>
              </a:spcAft>
            </a:pPr>
            <a:r>
              <a:rPr lang="es-ES" sz="1600" b="1" dirty="0">
                <a:latin typeface="Calibri" panose="020F0502020204030204" pitchFamily="34" charset="0"/>
                <a:cs typeface="Calibri" panose="020F0502020204030204" pitchFamily="34" charset="0"/>
              </a:rPr>
              <a:t>BLOQUE A — TÍTULOS Y PRECIOS </a:t>
            </a:r>
            <a:r>
              <a:rPr lang="es-ES" sz="1600" dirty="0">
                <a:latin typeface="Calibri" panose="020F0502020204030204" pitchFamily="34" charset="0"/>
                <a:cs typeface="Calibri" panose="020F0502020204030204" pitchFamily="34" charset="0"/>
              </a:rPr>
              <a:t>Artículo Tercero</a:t>
            </a:r>
          </a:p>
          <a:p>
            <a:pPr marL="0" lvl="1">
              <a:spcAft>
                <a:spcPts val="1200"/>
              </a:spcAft>
            </a:pPr>
            <a:endParaRPr lang="es-ES" sz="800" dirty="0">
              <a:latin typeface="Calibri" panose="020F0502020204030204" pitchFamily="34" charset="0"/>
              <a:cs typeface="Calibri" panose="020F0502020204030204" pitchFamily="34" charset="0"/>
            </a:endParaRPr>
          </a:p>
          <a:p>
            <a:pPr marL="0" lvl="1">
              <a:spcAft>
                <a:spcPts val="1200"/>
              </a:spcAft>
            </a:pPr>
            <a:r>
              <a:rPr lang="es-ES" sz="1600" dirty="0">
                <a:latin typeface="Calibri" panose="020F0502020204030204" pitchFamily="34" charset="0"/>
                <a:cs typeface="Calibri" panose="020F0502020204030204" pitchFamily="34" charset="0"/>
              </a:rPr>
              <a:t>🔹 Contenido general</a:t>
            </a:r>
          </a:p>
          <a:p>
            <a:pPr marL="457200" lvl="2" algn="just">
              <a:spcAft>
                <a:spcPts val="1200"/>
              </a:spcAft>
            </a:pPr>
            <a:r>
              <a:rPr lang="pt-BR" sz="1600" b="1" dirty="0">
                <a:latin typeface="Calibri" panose="020F0502020204030204" pitchFamily="34" charset="0"/>
                <a:cs typeface="Calibri" panose="020F0502020204030204" pitchFamily="34" charset="0"/>
              </a:rPr>
              <a:t>A.3 Certificado de títulos excluídos</a:t>
            </a:r>
            <a:r>
              <a:rPr lang="es-ES" sz="1600" b="1" dirty="0">
                <a:latin typeface="Calibri" panose="020F0502020204030204" pitchFamily="34" charset="0"/>
                <a:cs typeface="Calibri" panose="020F0502020204030204" pitchFamily="34" charset="0"/>
              </a:rPr>
              <a:t>: </a:t>
            </a:r>
          </a:p>
          <a:p>
            <a:pPr marL="457200" lvl="2" algn="just">
              <a:spcAft>
                <a:spcPts val="1200"/>
              </a:spcAft>
            </a:pPr>
            <a:r>
              <a:rPr lang="es-ES" sz="1600" dirty="0">
                <a:latin typeface="Calibri" panose="020F0502020204030204" pitchFamily="34" charset="0"/>
                <a:cs typeface="Calibri" panose="020F0502020204030204" pitchFamily="34" charset="0"/>
              </a:rPr>
              <a:t>Listado exhaustivo de:</a:t>
            </a:r>
          </a:p>
          <a:p>
            <a:pPr marL="457200" lvl="2" algn="just">
              <a:spcAft>
                <a:spcPts val="1200"/>
              </a:spcAft>
            </a:pPr>
            <a:r>
              <a:rPr lang="es-ES" sz="1600" dirty="0">
                <a:latin typeface="Calibri" panose="020F0502020204030204" pitchFamily="34" charset="0"/>
                <a:cs typeface="Calibri" panose="020F0502020204030204" pitchFamily="34" charset="0"/>
              </a:rPr>
              <a:t>•	Billetes sencillos</a:t>
            </a:r>
          </a:p>
          <a:p>
            <a:pPr marL="457200" lvl="2" algn="just">
              <a:spcAft>
                <a:spcPts val="1200"/>
              </a:spcAft>
            </a:pPr>
            <a:r>
              <a:rPr lang="es-ES" sz="1600" dirty="0">
                <a:latin typeface="Calibri" panose="020F0502020204030204" pitchFamily="34" charset="0"/>
                <a:cs typeface="Calibri" panose="020F0502020204030204" pitchFamily="34" charset="0"/>
              </a:rPr>
              <a:t>•	Ida y vuelta</a:t>
            </a:r>
          </a:p>
          <a:p>
            <a:pPr marL="457200" lvl="2" algn="just">
              <a:spcAft>
                <a:spcPts val="1200"/>
              </a:spcAft>
            </a:pPr>
            <a:r>
              <a:rPr lang="es-ES" sz="1600" dirty="0">
                <a:latin typeface="Calibri" panose="020F0502020204030204" pitchFamily="34" charset="0"/>
                <a:cs typeface="Calibri" panose="020F0502020204030204" pitchFamily="34" charset="0"/>
              </a:rPr>
              <a:t>•	Títulos turísticos</a:t>
            </a:r>
          </a:p>
          <a:p>
            <a:pPr marL="457200" lvl="2" algn="just">
              <a:spcAft>
                <a:spcPts val="1200"/>
              </a:spcAft>
            </a:pPr>
            <a:r>
              <a:rPr lang="es-ES" sz="1600" dirty="0">
                <a:latin typeface="Calibri" panose="020F0502020204030204" pitchFamily="34" charset="0"/>
                <a:cs typeface="Calibri" panose="020F0502020204030204" pitchFamily="34" charset="0"/>
              </a:rPr>
              <a:t>•	Otros excluidos en solicitud</a:t>
            </a:r>
          </a:p>
          <a:p>
            <a:pPr marL="457200" lvl="2" algn="just">
              <a:spcAft>
                <a:spcPts val="1200"/>
              </a:spcAft>
            </a:pPr>
            <a:r>
              <a:rPr lang="pt-BR" sz="1600" b="1" dirty="0">
                <a:latin typeface="Calibri" panose="020F0502020204030204" pitchFamily="34" charset="0"/>
                <a:cs typeface="Calibri" panose="020F0502020204030204" pitchFamily="34" charset="0"/>
              </a:rPr>
              <a:t>Firmas exigidas</a:t>
            </a:r>
            <a:r>
              <a:rPr lang="es-ES" sz="1600" b="1" dirty="0">
                <a:latin typeface="Calibri" panose="020F0502020204030204" pitchFamily="34" charset="0"/>
                <a:cs typeface="Calibri" panose="020F0502020204030204" pitchFamily="34" charset="0"/>
              </a:rPr>
              <a:t>: </a:t>
            </a:r>
          </a:p>
          <a:p>
            <a:pPr marL="457200" lvl="2" algn="just">
              <a:spcAft>
                <a:spcPts val="1200"/>
              </a:spcAft>
            </a:pPr>
            <a:r>
              <a:rPr lang="es-ES" sz="1600" dirty="0">
                <a:latin typeface="Calibri" panose="020F0502020204030204" pitchFamily="34" charset="0"/>
                <a:cs typeface="Calibri" panose="020F0502020204030204" pitchFamily="34" charset="0"/>
              </a:rPr>
              <a:t>•	Entidades locales → Secretario municipal, el titular del órgano de apoyo a la junta de gobierno local o el secretario general de la diputación.</a:t>
            </a:r>
          </a:p>
          <a:p>
            <a:pPr marL="457200" lvl="2" algn="just">
              <a:spcAft>
                <a:spcPts val="1200"/>
              </a:spcAft>
            </a:pPr>
            <a:r>
              <a:rPr lang="es-ES" sz="1600" dirty="0">
                <a:latin typeface="Calibri" panose="020F0502020204030204" pitchFamily="34" charset="0"/>
                <a:cs typeface="Calibri" panose="020F0502020204030204" pitchFamily="34" charset="0"/>
              </a:rPr>
              <a:t>•	CCAA → Funcionario de la consejería de transporte A1.</a:t>
            </a:r>
          </a:p>
          <a:p>
            <a:pPr marL="457200" lvl="2" algn="just">
              <a:spcAft>
                <a:spcPts val="1200"/>
              </a:spcAft>
            </a:pPr>
            <a:r>
              <a:rPr lang="es-ES" sz="1600" dirty="0">
                <a:latin typeface="Calibri" panose="020F0502020204030204" pitchFamily="34" charset="0"/>
                <a:cs typeface="Calibri" panose="020F0502020204030204" pitchFamily="34" charset="0"/>
              </a:rPr>
              <a:t>•	Entes supramunicipales → Funcionario A1 o Presidente, Director General o principal responsable legal del mismo.</a:t>
            </a:r>
          </a:p>
          <a:p>
            <a:pPr marL="457200" lvl="2">
              <a:spcAft>
                <a:spcPts val="1200"/>
              </a:spcAft>
            </a:pPr>
            <a:endParaRPr lang="es-ES" dirty="0">
              <a:latin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9CCA6883-CFCC-7595-8D5D-CA059221233D}"/>
              </a:ext>
            </a:extLst>
          </p:cNvPr>
          <p:cNvSpPr txBox="1"/>
          <p:nvPr/>
        </p:nvSpPr>
        <p:spPr>
          <a:xfrm>
            <a:off x="4839419" y="189779"/>
            <a:ext cx="6877452" cy="307777"/>
          </a:xfrm>
          <a:prstGeom prst="rect">
            <a:avLst/>
          </a:prstGeom>
          <a:noFill/>
        </p:spPr>
        <p:txBody>
          <a:bodyPr wrap="square" rtlCol="0">
            <a:spAutoFit/>
          </a:bodyPr>
          <a:lstStyle/>
          <a:p>
            <a:r>
              <a:rPr lang="es-ES" sz="1400" dirty="0">
                <a:solidFill>
                  <a:schemeClr val="bg1"/>
                </a:solidFill>
              </a:rPr>
              <a:t>Contenido del expediente de justificación y liquidación</a:t>
            </a:r>
          </a:p>
        </p:txBody>
      </p:sp>
    </p:spTree>
    <p:extLst>
      <p:ext uri="{BB962C8B-B14F-4D97-AF65-F5344CB8AC3E}">
        <p14:creationId xmlns:p14="http://schemas.microsoft.com/office/powerpoint/2010/main" val="173677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FC5E3-025D-B15B-EDFF-271A27B2A19A}"/>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77B63192-4455-2B32-4F74-A058D1D448AB}"/>
              </a:ext>
            </a:extLst>
          </p:cNvPr>
          <p:cNvSpPr txBox="1"/>
          <p:nvPr/>
        </p:nvSpPr>
        <p:spPr>
          <a:xfrm>
            <a:off x="279400" y="894990"/>
            <a:ext cx="11633200" cy="4893647"/>
          </a:xfrm>
          <a:prstGeom prst="rect">
            <a:avLst/>
          </a:prstGeom>
          <a:noFill/>
        </p:spPr>
        <p:txBody>
          <a:bodyPr wrap="square" rtlCol="0">
            <a:spAutoFit/>
          </a:bodyPr>
          <a:lstStyle/>
          <a:p>
            <a:pPr marL="0" lvl="1">
              <a:spcAft>
                <a:spcPts val="1200"/>
              </a:spcAft>
            </a:pPr>
            <a:r>
              <a:rPr lang="es-ES" sz="1600" b="1" dirty="0">
                <a:latin typeface="Calibri" panose="020F0502020204030204" pitchFamily="34" charset="0"/>
                <a:cs typeface="Calibri" panose="020F0502020204030204" pitchFamily="34" charset="0"/>
              </a:rPr>
              <a:t>BLOQUE A — TÍTULOS Y PRECIOS </a:t>
            </a:r>
            <a:r>
              <a:rPr lang="es-ES" sz="1600" dirty="0">
                <a:latin typeface="Calibri" panose="020F0502020204030204" pitchFamily="34" charset="0"/>
                <a:cs typeface="Calibri" panose="020F0502020204030204" pitchFamily="34" charset="0"/>
              </a:rPr>
              <a:t>Artículo Tercero</a:t>
            </a:r>
          </a:p>
          <a:p>
            <a:pPr marL="0" lvl="1">
              <a:spcAft>
                <a:spcPts val="1200"/>
              </a:spcAft>
            </a:pPr>
            <a:endParaRPr lang="es-ES" sz="800" dirty="0">
              <a:latin typeface="Calibri" panose="020F0502020204030204" pitchFamily="34" charset="0"/>
              <a:cs typeface="Calibri" panose="020F0502020204030204" pitchFamily="34" charset="0"/>
            </a:endParaRPr>
          </a:p>
          <a:p>
            <a:pPr marL="0" lvl="1">
              <a:spcAft>
                <a:spcPts val="1200"/>
              </a:spcAft>
            </a:pPr>
            <a:r>
              <a:rPr lang="es-ES" sz="1600" dirty="0">
                <a:latin typeface="Calibri" panose="020F0502020204030204" pitchFamily="34" charset="0"/>
                <a:cs typeface="Calibri" panose="020F0502020204030204" pitchFamily="34" charset="0"/>
              </a:rPr>
              <a:t>🔹 Contenido adicional</a:t>
            </a:r>
          </a:p>
          <a:p>
            <a:pPr marL="457200" lvl="2" algn="just">
              <a:spcAft>
                <a:spcPts val="1200"/>
              </a:spcAft>
            </a:pPr>
            <a:r>
              <a:rPr lang="pt-BR" sz="1600" b="1" dirty="0" err="1">
                <a:latin typeface="Calibri" panose="020F0502020204030204" pitchFamily="34" charset="0"/>
                <a:cs typeface="Calibri" panose="020F0502020204030204" pitchFamily="34" charset="0"/>
              </a:rPr>
              <a:t>Documentación</a:t>
            </a:r>
            <a:r>
              <a:rPr lang="pt-BR" sz="1600" b="1" dirty="0">
                <a:latin typeface="Calibri" panose="020F0502020204030204" pitchFamily="34" charset="0"/>
                <a:cs typeface="Calibri" panose="020F0502020204030204" pitchFamily="34" charset="0"/>
              </a:rPr>
              <a:t> </a:t>
            </a:r>
            <a:r>
              <a:rPr lang="pt-BR" sz="1600" b="1" dirty="0" err="1">
                <a:latin typeface="Calibri" panose="020F0502020204030204" pitchFamily="34" charset="0"/>
                <a:cs typeface="Calibri" panose="020F0502020204030204" pitchFamily="34" charset="0"/>
              </a:rPr>
              <a:t>acreditativa</a:t>
            </a:r>
            <a:r>
              <a:rPr lang="es-ES" sz="1600" b="1" dirty="0">
                <a:latin typeface="Calibri" panose="020F0502020204030204" pitchFamily="34" charset="0"/>
                <a:cs typeface="Calibri" panose="020F0502020204030204" pitchFamily="34" charset="0"/>
              </a:rPr>
              <a:t>: </a:t>
            </a:r>
            <a:r>
              <a:rPr lang="es-ES" sz="1600" dirty="0">
                <a:latin typeface="Calibri" panose="020F0502020204030204" pitchFamily="34" charset="0"/>
                <a:cs typeface="Calibri" panose="020F0502020204030204" pitchFamily="34" charset="0"/>
              </a:rPr>
              <a:t>adicional a los certificados A.1 A.2 y A.3.</a:t>
            </a:r>
            <a:endParaRPr lang="es-ES" sz="1600" b="1" dirty="0">
              <a:latin typeface="Calibri" panose="020F0502020204030204" pitchFamily="34" charset="0"/>
              <a:cs typeface="Calibri" panose="020F0502020204030204" pitchFamily="34" charset="0"/>
            </a:endParaRPr>
          </a:p>
          <a:p>
            <a:pPr marL="457200" lvl="2" algn="just">
              <a:spcAft>
                <a:spcPts val="1200"/>
              </a:spcAft>
            </a:pPr>
            <a:r>
              <a:rPr lang="es-ES" sz="1600" dirty="0">
                <a:latin typeface="Calibri" panose="020F0502020204030204" pitchFamily="34" charset="0"/>
                <a:cs typeface="Calibri" panose="020F0502020204030204" pitchFamily="34" charset="0"/>
              </a:rPr>
              <a:t>Debe aportarse:</a:t>
            </a:r>
          </a:p>
          <a:p>
            <a:pPr marL="457200" lvl="2" algn="just">
              <a:spcAft>
                <a:spcPts val="1200"/>
              </a:spcAft>
            </a:pPr>
            <a:r>
              <a:rPr lang="es-ES" sz="1600" dirty="0">
                <a:latin typeface="Calibri" panose="020F0502020204030204" pitchFamily="34" charset="0"/>
                <a:cs typeface="Calibri" panose="020F0502020204030204" pitchFamily="34" charset="0"/>
              </a:rPr>
              <a:t>•	Normas tarifarias vigentes del segundo semestre 2025 y del segundo semestre 2024 para títulos infantiles.</a:t>
            </a:r>
          </a:p>
          <a:p>
            <a:pPr marL="457200" lvl="2" algn="just">
              <a:spcAft>
                <a:spcPts val="1200"/>
              </a:spcAft>
            </a:pPr>
            <a:r>
              <a:rPr lang="es-ES" sz="1600" dirty="0">
                <a:latin typeface="Calibri" panose="020F0502020204030204" pitchFamily="34" charset="0"/>
                <a:cs typeface="Calibri" panose="020F0502020204030204" pitchFamily="34" charset="0"/>
              </a:rPr>
              <a:t>•	Acreditación existencia título no infantil a 30 noviembre 2024.</a:t>
            </a:r>
          </a:p>
          <a:p>
            <a:pPr marL="457200" lvl="2" algn="just">
              <a:spcAft>
                <a:spcPts val="1200"/>
              </a:spcAft>
            </a:pPr>
            <a:r>
              <a:rPr lang="es-ES" sz="1600" dirty="0">
                <a:latin typeface="Calibri" panose="020F0502020204030204" pitchFamily="34" charset="0"/>
                <a:cs typeface="Calibri" panose="020F0502020204030204" pitchFamily="34" charset="0"/>
              </a:rPr>
              <a:t>•	Normas que acrediten fecha de implantación de gratuidad infantil para los títulos infantiles que eran gratuitos durante el segundo semestre de 2024.</a:t>
            </a:r>
          </a:p>
          <a:p>
            <a:pPr marL="457200" lvl="2" algn="just">
              <a:spcAft>
                <a:spcPts val="1200"/>
              </a:spcAft>
            </a:pPr>
            <a:r>
              <a:rPr lang="es-ES" sz="1600" dirty="0">
                <a:latin typeface="Calibri" panose="020F0502020204030204" pitchFamily="34" charset="0"/>
                <a:cs typeface="Calibri" panose="020F0502020204030204" pitchFamily="34" charset="0"/>
              </a:rPr>
              <a:t>•	En caso de existencia de títulos integrados:</a:t>
            </a:r>
          </a:p>
          <a:p>
            <a:pPr marL="1200150" lvl="3" indent="-285750" algn="just">
              <a:spcAft>
                <a:spcPts val="1200"/>
              </a:spcAft>
              <a:buFont typeface="Wingdings" panose="05000000000000000000" pitchFamily="2" charset="2"/>
              <a:buChar char="v"/>
            </a:pPr>
            <a:r>
              <a:rPr lang="es-ES" sz="1600" dirty="0">
                <a:latin typeface="Calibri" panose="020F0502020204030204" pitchFamily="34" charset="0"/>
                <a:cs typeface="Calibri" panose="020F0502020204030204" pitchFamily="34" charset="0"/>
              </a:rPr>
              <a:t>Convenios de integración.</a:t>
            </a:r>
          </a:p>
          <a:p>
            <a:pPr marL="1200150" lvl="3" indent="-285750" algn="just">
              <a:spcAft>
                <a:spcPts val="1200"/>
              </a:spcAft>
              <a:buFont typeface="Wingdings" panose="05000000000000000000" pitchFamily="2" charset="2"/>
              <a:buChar char="v"/>
            </a:pPr>
            <a:r>
              <a:rPr lang="es-ES" sz="1600" dirty="0">
                <a:latin typeface="Calibri" panose="020F0502020204030204" pitchFamily="34" charset="0"/>
                <a:cs typeface="Calibri" panose="020F0502020204030204" pitchFamily="34" charset="0"/>
              </a:rPr>
              <a:t>Listado completo de entidades y servicios de transporte donde puedan usarse los títulos bonificados.</a:t>
            </a:r>
          </a:p>
          <a:p>
            <a:pPr marL="457200" lvl="2">
              <a:spcAft>
                <a:spcPts val="1200"/>
              </a:spcAft>
            </a:pPr>
            <a:endParaRPr lang="es-ES" dirty="0">
              <a:latin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97A314AB-D925-97E8-7A1B-5680E1C2E677}"/>
              </a:ext>
            </a:extLst>
          </p:cNvPr>
          <p:cNvSpPr txBox="1"/>
          <p:nvPr/>
        </p:nvSpPr>
        <p:spPr>
          <a:xfrm>
            <a:off x="4839419" y="189779"/>
            <a:ext cx="6877452" cy="307777"/>
          </a:xfrm>
          <a:prstGeom prst="rect">
            <a:avLst/>
          </a:prstGeom>
          <a:noFill/>
        </p:spPr>
        <p:txBody>
          <a:bodyPr wrap="square" rtlCol="0">
            <a:spAutoFit/>
          </a:bodyPr>
          <a:lstStyle/>
          <a:p>
            <a:r>
              <a:rPr lang="es-ES" sz="1400" dirty="0">
                <a:solidFill>
                  <a:schemeClr val="bg1"/>
                </a:solidFill>
              </a:rPr>
              <a:t>Contenido del expediente de justificación y liquidación</a:t>
            </a:r>
          </a:p>
        </p:txBody>
      </p:sp>
    </p:spTree>
    <p:extLst>
      <p:ext uri="{BB962C8B-B14F-4D97-AF65-F5344CB8AC3E}">
        <p14:creationId xmlns:p14="http://schemas.microsoft.com/office/powerpoint/2010/main" val="23699634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C10BD6-79DE-BDEF-499E-6663C3E1AC99}"/>
            </a:ext>
          </a:extLst>
        </p:cNvPr>
        <p:cNvGrpSpPr/>
        <p:nvPr/>
      </p:nvGrpSpPr>
      <p:grpSpPr>
        <a:xfrm>
          <a:off x="0" y="0"/>
          <a:ext cx="0" cy="0"/>
          <a:chOff x="0" y="0"/>
          <a:chExt cx="0" cy="0"/>
        </a:xfrm>
      </p:grpSpPr>
      <p:sp>
        <p:nvSpPr>
          <p:cNvPr id="36" name="CuadroTexto 35">
            <a:extLst>
              <a:ext uri="{FF2B5EF4-FFF2-40B4-BE49-F238E27FC236}">
                <a16:creationId xmlns:a16="http://schemas.microsoft.com/office/drawing/2014/main" id="{EAF87827-B1A1-8BE1-CEA5-AB88DF172404}"/>
              </a:ext>
            </a:extLst>
          </p:cNvPr>
          <p:cNvSpPr txBox="1"/>
          <p:nvPr/>
        </p:nvSpPr>
        <p:spPr>
          <a:xfrm>
            <a:off x="137255" y="811671"/>
            <a:ext cx="11917489"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B.1.- CERTIFICADO ACREDITATIVO DE LA APLICACIÓN EFECTIVA DE LOS DESCUENTOS</a:t>
            </a:r>
          </a:p>
        </p:txBody>
      </p:sp>
      <p:sp>
        <p:nvSpPr>
          <p:cNvPr id="38" name="CuadroTexto 37">
            <a:extLst>
              <a:ext uri="{FF2B5EF4-FFF2-40B4-BE49-F238E27FC236}">
                <a16:creationId xmlns:a16="http://schemas.microsoft.com/office/drawing/2014/main" id="{7027F64E-B225-A8B4-FCBC-BE421FC24C8B}"/>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Estructura general del expediente de justificación y liquidación</a:t>
            </a:r>
          </a:p>
        </p:txBody>
      </p:sp>
      <p:sp>
        <p:nvSpPr>
          <p:cNvPr id="40" name="CuadroTexto 39">
            <a:extLst>
              <a:ext uri="{FF2B5EF4-FFF2-40B4-BE49-F238E27FC236}">
                <a16:creationId xmlns:a16="http://schemas.microsoft.com/office/drawing/2014/main" id="{57BFAC1C-938C-F5F7-EEE3-C29393F4DBB3}"/>
              </a:ext>
            </a:extLst>
          </p:cNvPr>
          <p:cNvSpPr txBox="1"/>
          <p:nvPr/>
        </p:nvSpPr>
        <p:spPr>
          <a:xfrm>
            <a:off x="137255" y="1549827"/>
            <a:ext cx="393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¿Qué certifica?</a:t>
            </a:r>
          </a:p>
        </p:txBody>
      </p:sp>
      <p:sp>
        <p:nvSpPr>
          <p:cNvPr id="41" name="CuadroTexto 40">
            <a:extLst>
              <a:ext uri="{FF2B5EF4-FFF2-40B4-BE49-F238E27FC236}">
                <a16:creationId xmlns:a16="http://schemas.microsoft.com/office/drawing/2014/main" id="{F53363A9-ACEB-EDFB-2AD2-5159910592FB}"/>
              </a:ext>
            </a:extLst>
          </p:cNvPr>
          <p:cNvSpPr txBox="1"/>
          <p:nvPr/>
        </p:nvSpPr>
        <p:spPr>
          <a:xfrm>
            <a:off x="1508855" y="2042270"/>
            <a:ext cx="10545889"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Que se han aplicado los </a:t>
            </a:r>
            <a:r>
              <a:rPr lang="es-ES" sz="2000" b="1" dirty="0">
                <a:solidFill>
                  <a:srgbClr val="0070C0"/>
                </a:solidFill>
                <a:latin typeface="Calibri" panose="020F0502020204030204" pitchFamily="34" charset="0"/>
                <a:ea typeface="Calibri" panose="020F0502020204030204" pitchFamily="34" charset="0"/>
                <a:cs typeface="Calibri" panose="020F0502020204030204" pitchFamily="34" charset="0"/>
              </a:rPr>
              <a:t>descuentos</a:t>
            </a:r>
            <a:r>
              <a:rPr lang="es-ES" sz="2000" dirty="0">
                <a:latin typeface="Calibri" panose="020F0502020204030204" pitchFamily="34" charset="0"/>
                <a:ea typeface="Calibri" panose="020F0502020204030204" pitchFamily="34" charset="0"/>
                <a:cs typeface="Calibri" panose="020F0502020204030204" pitchFamily="34" charset="0"/>
              </a:rPr>
              <a:t> según el art 7.2 RDL 1/25.</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
        <p:nvSpPr>
          <p:cNvPr id="42" name="CuadroTexto 41">
            <a:extLst>
              <a:ext uri="{FF2B5EF4-FFF2-40B4-BE49-F238E27FC236}">
                <a16:creationId xmlns:a16="http://schemas.microsoft.com/office/drawing/2014/main" id="{60FABA96-04DB-8DD1-CF8C-E69AC8A05C53}"/>
              </a:ext>
            </a:extLst>
          </p:cNvPr>
          <p:cNvSpPr txBox="1"/>
          <p:nvPr/>
        </p:nvSpPr>
        <p:spPr>
          <a:xfrm>
            <a:off x="137255" y="3076257"/>
            <a:ext cx="393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Descuento real</a:t>
            </a:r>
          </a:p>
        </p:txBody>
      </p:sp>
      <p:sp>
        <p:nvSpPr>
          <p:cNvPr id="43" name="CuadroTexto 42">
            <a:extLst>
              <a:ext uri="{FF2B5EF4-FFF2-40B4-BE49-F238E27FC236}">
                <a16:creationId xmlns:a16="http://schemas.microsoft.com/office/drawing/2014/main" id="{C78C7933-DF00-3734-6113-F9F68BEFAF0F}"/>
              </a:ext>
            </a:extLst>
          </p:cNvPr>
          <p:cNvSpPr txBox="1"/>
          <p:nvPr/>
        </p:nvSpPr>
        <p:spPr>
          <a:xfrm>
            <a:off x="1508855" y="3568700"/>
            <a:ext cx="10545889"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Se corresponde con la suma de todos los descuentos aplicados.</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
        <p:nvSpPr>
          <p:cNvPr id="45" name="CuadroTexto 44">
            <a:extLst>
              <a:ext uri="{FF2B5EF4-FFF2-40B4-BE49-F238E27FC236}">
                <a16:creationId xmlns:a16="http://schemas.microsoft.com/office/drawing/2014/main" id="{C0C261F5-9E3F-40C7-FF0E-4D8E46251A26}"/>
              </a:ext>
            </a:extLst>
          </p:cNvPr>
          <p:cNvSpPr txBox="1"/>
          <p:nvPr/>
        </p:nvSpPr>
        <p:spPr>
          <a:xfrm>
            <a:off x="137255" y="4640787"/>
            <a:ext cx="393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Datos a consignar</a:t>
            </a:r>
          </a:p>
        </p:txBody>
      </p:sp>
      <p:graphicFrame>
        <p:nvGraphicFramePr>
          <p:cNvPr id="2" name="Tabla 1">
            <a:extLst>
              <a:ext uri="{FF2B5EF4-FFF2-40B4-BE49-F238E27FC236}">
                <a16:creationId xmlns:a16="http://schemas.microsoft.com/office/drawing/2014/main" id="{865BF4E3-3C46-66DA-AA2B-72239DB6647C}"/>
              </a:ext>
            </a:extLst>
          </p:cNvPr>
          <p:cNvGraphicFramePr>
            <a:graphicFrameLocks noGrp="1"/>
          </p:cNvGraphicFramePr>
          <p:nvPr>
            <p:extLst>
              <p:ext uri="{D42A27DB-BD31-4B8C-83A1-F6EECF244321}">
                <p14:modId xmlns:p14="http://schemas.microsoft.com/office/powerpoint/2010/main" val="780284046"/>
              </p:ext>
            </p:extLst>
          </p:nvPr>
        </p:nvGraphicFramePr>
        <p:xfrm>
          <a:off x="1551938" y="5133230"/>
          <a:ext cx="10502807" cy="617220"/>
        </p:xfrm>
        <a:graphic>
          <a:graphicData uri="http://schemas.openxmlformats.org/drawingml/2006/table">
            <a:tbl>
              <a:tblPr firstRow="1" firstCol="1" bandRow="1">
                <a:tableStyleId>{5C22544A-7EE6-4342-B048-85BDC9FD1C3A}</a:tableStyleId>
              </a:tblPr>
              <a:tblGrid>
                <a:gridCol w="3776812">
                  <a:extLst>
                    <a:ext uri="{9D8B030D-6E8A-4147-A177-3AD203B41FA5}">
                      <a16:colId xmlns:a16="http://schemas.microsoft.com/office/drawing/2014/main" val="460412628"/>
                    </a:ext>
                  </a:extLst>
                </a:gridCol>
                <a:gridCol w="2523547">
                  <a:extLst>
                    <a:ext uri="{9D8B030D-6E8A-4147-A177-3AD203B41FA5}">
                      <a16:colId xmlns:a16="http://schemas.microsoft.com/office/drawing/2014/main" val="3328224946"/>
                    </a:ext>
                  </a:extLst>
                </a:gridCol>
                <a:gridCol w="2101224">
                  <a:extLst>
                    <a:ext uri="{9D8B030D-6E8A-4147-A177-3AD203B41FA5}">
                      <a16:colId xmlns:a16="http://schemas.microsoft.com/office/drawing/2014/main" val="2600901381"/>
                    </a:ext>
                  </a:extLst>
                </a:gridCol>
                <a:gridCol w="2101224">
                  <a:extLst>
                    <a:ext uri="{9D8B030D-6E8A-4147-A177-3AD203B41FA5}">
                      <a16:colId xmlns:a16="http://schemas.microsoft.com/office/drawing/2014/main" val="1135292939"/>
                    </a:ext>
                  </a:extLst>
                </a:gridCol>
              </a:tblGrid>
              <a:tr h="617220">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Denominación oficial del Título</a:t>
                      </a:r>
                    </a:p>
                  </a:txBody>
                  <a:tcPr marL="68580" marR="68580" marT="0" marB="0" anchor="ctr">
                    <a:lnL w="28575" cap="flat" cmpd="sng" algn="ctr">
                      <a:solidFill>
                        <a:srgbClr val="0070C0"/>
                      </a:solidFill>
                      <a:prstDash val="solid"/>
                      <a:round/>
                      <a:headEnd type="none" w="med" len="med"/>
                      <a:tailEnd type="none" w="med" len="med"/>
                    </a:lnL>
                    <a:lnR w="12700" cmpd="sng">
                      <a:noFill/>
                    </a:lnR>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Fecha inicial</a:t>
                      </a:r>
                    </a:p>
                  </a:txBody>
                  <a:tcPr marL="68580" marR="68580" marT="0" marB="0" anchor="ctr">
                    <a:lnL w="12700" cmpd="sng">
                      <a:noFill/>
                    </a:lnL>
                    <a:lnR w="28575" cap="flat" cmpd="sng" algn="ctr">
                      <a:noFill/>
                      <a:prstDash val="solid"/>
                      <a:round/>
                      <a:headEnd type="none" w="med" len="med"/>
                      <a:tailEnd type="none" w="med" len="med"/>
                    </a:lnR>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Fecha final</a:t>
                      </a:r>
                    </a:p>
                  </a:txBody>
                  <a:tcPr marL="68580" marR="68580"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Descuento real</a:t>
                      </a:r>
                    </a:p>
                  </a:txBody>
                  <a:tcPr marL="68580" marR="68580" marT="0" marB="0" anchor="ctr">
                    <a:lnL w="28575" cap="flat" cmpd="sng" algn="ctr">
                      <a:noFill/>
                      <a:prstDash val="solid"/>
                      <a:round/>
                      <a:headEnd type="none" w="med" len="med"/>
                      <a:tailEnd type="none" w="med" len="med"/>
                    </a:lnL>
                    <a:lnR w="28575" cap="flat" cmpd="sng" algn="ctr">
                      <a:solidFill>
                        <a:srgbClr val="0070C0"/>
                      </a:solidFill>
                      <a:prstDash val="solid"/>
                      <a:round/>
                      <a:headEnd type="none" w="med" len="med"/>
                      <a:tailEnd type="none" w="med" len="med"/>
                    </a:lnR>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88089870"/>
                  </a:ext>
                </a:extLst>
              </a:tr>
            </a:tbl>
          </a:graphicData>
        </a:graphic>
      </p:graphicFrame>
    </p:spTree>
    <p:extLst>
      <p:ext uri="{BB962C8B-B14F-4D97-AF65-F5344CB8AC3E}">
        <p14:creationId xmlns:p14="http://schemas.microsoft.com/office/powerpoint/2010/main" val="12308038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A2BCDC-DE0C-7469-777A-1D4C93C01315}"/>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33941765-E12E-0EDA-DD22-37819FD94B97}"/>
              </a:ext>
            </a:extLst>
          </p:cNvPr>
          <p:cNvSpPr txBox="1"/>
          <p:nvPr/>
        </p:nvSpPr>
        <p:spPr>
          <a:xfrm>
            <a:off x="4682532" y="140679"/>
            <a:ext cx="7395587"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Base legal</a:t>
            </a:r>
          </a:p>
        </p:txBody>
      </p:sp>
      <p:sp>
        <p:nvSpPr>
          <p:cNvPr id="4" name="Rectangle 2">
            <a:extLst>
              <a:ext uri="{FF2B5EF4-FFF2-40B4-BE49-F238E27FC236}">
                <a16:creationId xmlns:a16="http://schemas.microsoft.com/office/drawing/2014/main" id="{08B2EAD8-24A1-5434-0817-A38DDB1D7FC9}"/>
              </a:ext>
            </a:extLst>
          </p:cNvPr>
          <p:cNvSpPr>
            <a:spLocks noChangeArrowheads="1"/>
          </p:cNvSpPr>
          <p:nvPr/>
        </p:nvSpPr>
        <p:spPr bwMode="auto">
          <a:xfrm>
            <a:off x="961137" y="1535633"/>
            <a:ext cx="10764698" cy="39979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spcBef>
                <a:spcPct val="0"/>
              </a:spcBef>
              <a:spcAft>
                <a:spcPct val="0"/>
              </a:spcAft>
              <a:buClrTx/>
              <a:buSzTx/>
              <a:buFontTx/>
              <a:buChar char="•"/>
              <a:tabLst/>
            </a:pPr>
            <a:r>
              <a:rPr kumimoji="0" lang="es-ES" altLang="es-ES" sz="2000" b="1" i="0" u="none" strike="noStrike" cap="none" normalizeH="0" baseline="0" dirty="0">
                <a:ln>
                  <a:noFill/>
                </a:ln>
                <a:solidFill>
                  <a:schemeClr val="tx1"/>
                </a:solidFill>
                <a:effectLst/>
                <a:latin typeface="Arial" panose="020B0604020202020204" pitchFamily="34" charset="0"/>
              </a:rPr>
              <a:t>Bases reguladoras</a:t>
            </a:r>
            <a:r>
              <a:rPr kumimoji="0" lang="es-ES" altLang="es-ES" sz="2000" b="0" i="0" u="none" strike="noStrike" cap="none" normalizeH="0" baseline="0" dirty="0">
                <a:ln>
                  <a:noFill/>
                </a:ln>
                <a:solidFill>
                  <a:schemeClr val="tx1"/>
                </a:solidFill>
                <a:effectLst/>
                <a:latin typeface="Arial" panose="020B0604020202020204" pitchFamily="34" charset="0"/>
              </a:rPr>
              <a:t>: RDL 1/2025, Capítulo I del Título II (arts. 4–17) y arts. 55, 56, 60–62.</a:t>
            </a:r>
          </a:p>
          <a:p>
            <a:pPr marL="0" marR="0" lvl="0" indent="0" algn="just" defTabSz="914400" rtl="0" eaLnBrk="0" fontAlgn="base" latinLnBrk="0" hangingPunct="0">
              <a:lnSpc>
                <a:spcPct val="200000"/>
              </a:lnSpc>
              <a:spcBef>
                <a:spcPct val="0"/>
              </a:spcBef>
              <a:spcAft>
                <a:spcPct val="0"/>
              </a:spcAft>
              <a:buClrTx/>
              <a:buSzTx/>
              <a:tabLst/>
            </a:pPr>
            <a:r>
              <a:rPr kumimoji="0" lang="es-ES" altLang="es-ES" sz="2000" b="0" i="0" u="none" strike="noStrike" cap="none" normalizeH="0" baseline="0" dirty="0">
                <a:ln>
                  <a:noFill/>
                </a:ln>
                <a:solidFill>
                  <a:schemeClr val="tx1"/>
                </a:solidFill>
                <a:effectLst/>
                <a:latin typeface="Arial" panose="020B0604020202020204" pitchFamily="34" charset="0"/>
              </a:rPr>
              <a:t> </a:t>
            </a:r>
          </a:p>
          <a:p>
            <a:pPr marL="0" marR="0" lvl="0" indent="0" algn="just" defTabSz="914400" rtl="0" eaLnBrk="0" fontAlgn="base" latinLnBrk="0" hangingPunct="0">
              <a:lnSpc>
                <a:spcPct val="200000"/>
              </a:lnSpc>
              <a:spcBef>
                <a:spcPct val="0"/>
              </a:spcBef>
              <a:spcAft>
                <a:spcPct val="0"/>
              </a:spcAft>
              <a:buClrTx/>
              <a:buSzTx/>
              <a:buFontTx/>
              <a:buChar char="•"/>
              <a:tabLst/>
            </a:pPr>
            <a:r>
              <a:rPr kumimoji="0" lang="es-ES" altLang="es-ES" sz="2000" b="1" i="0" u="none" strike="noStrike" cap="none" normalizeH="0" baseline="0" dirty="0">
                <a:ln>
                  <a:noFill/>
                </a:ln>
                <a:solidFill>
                  <a:schemeClr val="tx1"/>
                </a:solidFill>
                <a:effectLst/>
                <a:latin typeface="Arial" panose="020B0604020202020204" pitchFamily="34" charset="0"/>
              </a:rPr>
              <a:t>Concesión</a:t>
            </a:r>
            <a:r>
              <a:rPr kumimoji="0" lang="es-ES" altLang="es-ES" sz="2000" b="0" i="0" u="none" strike="noStrike" cap="none" normalizeH="0" baseline="0" dirty="0">
                <a:ln>
                  <a:noFill/>
                </a:ln>
                <a:solidFill>
                  <a:schemeClr val="tx1"/>
                </a:solidFill>
                <a:effectLst/>
                <a:latin typeface="Arial" panose="020B0604020202020204" pitchFamily="34" charset="0"/>
              </a:rPr>
              <a:t>: Resoluciones de 10 y 16 de diciembre de 2025. </a:t>
            </a:r>
          </a:p>
          <a:p>
            <a:pPr marL="0" marR="0" lvl="0" indent="0" algn="just" defTabSz="914400" rtl="0" eaLnBrk="0" fontAlgn="base" latinLnBrk="0" hangingPunct="0">
              <a:lnSpc>
                <a:spcPct val="200000"/>
              </a:lnSpc>
              <a:spcBef>
                <a:spcPct val="0"/>
              </a:spcBef>
              <a:spcAft>
                <a:spcPct val="0"/>
              </a:spcAft>
              <a:buClrTx/>
              <a:buSzTx/>
              <a:buFontTx/>
              <a:buChar char="•"/>
              <a:tabLst/>
            </a:pPr>
            <a:endParaRPr kumimoji="0" lang="es-ES" altLang="es-ES" sz="20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200000"/>
              </a:lnSpc>
              <a:spcBef>
                <a:spcPct val="0"/>
              </a:spcBef>
              <a:spcAft>
                <a:spcPct val="0"/>
              </a:spcAft>
              <a:buClrTx/>
              <a:buSzTx/>
              <a:buFontTx/>
              <a:buChar char="•"/>
              <a:tabLst/>
            </a:pPr>
            <a:r>
              <a:rPr kumimoji="0" lang="es-ES" altLang="es-ES" sz="2000" b="1" i="0" u="none" strike="noStrike" cap="none" normalizeH="0" baseline="0" dirty="0">
                <a:ln>
                  <a:noFill/>
                </a:ln>
                <a:solidFill>
                  <a:schemeClr val="tx1"/>
                </a:solidFill>
                <a:effectLst/>
                <a:latin typeface="Arial" panose="020B0604020202020204" pitchFamily="34" charset="0"/>
              </a:rPr>
              <a:t>Justificación y liquidación</a:t>
            </a:r>
            <a:r>
              <a:rPr kumimoji="0" lang="es-ES" altLang="es-ES" sz="2000" b="0" i="0" u="none" strike="noStrike" cap="none" normalizeH="0" baseline="0" dirty="0">
                <a:ln>
                  <a:noFill/>
                </a:ln>
                <a:solidFill>
                  <a:schemeClr val="tx1"/>
                </a:solidFill>
                <a:effectLst/>
                <a:latin typeface="Arial" panose="020B0604020202020204" pitchFamily="34" charset="0"/>
              </a:rPr>
              <a:t>: Resolución de 19 de febrero de 2026. </a:t>
            </a:r>
          </a:p>
          <a:p>
            <a:pPr marL="0" marR="0" lvl="0" indent="0" algn="just" defTabSz="914400" rtl="0" eaLnBrk="0" fontAlgn="base" latinLnBrk="0" hangingPunct="0">
              <a:lnSpc>
                <a:spcPct val="200000"/>
              </a:lnSpc>
              <a:spcBef>
                <a:spcPct val="0"/>
              </a:spcBef>
              <a:spcAft>
                <a:spcPct val="0"/>
              </a:spcAft>
              <a:buClrTx/>
              <a:buSzTx/>
              <a:buFontTx/>
              <a:buChar char="•"/>
              <a:tabLst/>
            </a:pPr>
            <a:endParaRPr lang="es-ES" altLang="es-ES" sz="2000" dirty="0">
              <a:latin typeface="Arial" panose="020B0604020202020204" pitchFamily="34" charset="0"/>
            </a:endParaRPr>
          </a:p>
          <a:p>
            <a:pPr marL="0" marR="0" lvl="0" indent="0" algn="just" defTabSz="914400" rtl="0" eaLnBrk="0" fontAlgn="base" latinLnBrk="0" hangingPunct="0">
              <a:lnSpc>
                <a:spcPct val="200000"/>
              </a:lnSpc>
              <a:spcBef>
                <a:spcPct val="0"/>
              </a:spcBef>
              <a:spcAft>
                <a:spcPct val="0"/>
              </a:spcAft>
              <a:buClrTx/>
              <a:buSzTx/>
              <a:buFontTx/>
              <a:buChar char="•"/>
              <a:tabLst/>
            </a:pPr>
            <a:r>
              <a:rPr kumimoji="0" lang="es-ES" altLang="es-ES" sz="2000" b="1" i="0" u="none" strike="noStrike" cap="none" normalizeH="0" baseline="0" dirty="0">
                <a:ln>
                  <a:noFill/>
                </a:ln>
                <a:solidFill>
                  <a:schemeClr val="tx1"/>
                </a:solidFill>
                <a:effectLst/>
                <a:latin typeface="Arial" panose="020B0604020202020204" pitchFamily="34" charset="0"/>
              </a:rPr>
              <a:t>Ampliación de plazo: </a:t>
            </a:r>
            <a:r>
              <a:rPr kumimoji="0" lang="es-ES" altLang="es-ES" sz="2000" i="0" u="none" strike="noStrike" cap="none" normalizeH="0" baseline="0" dirty="0">
                <a:ln>
                  <a:noFill/>
                </a:ln>
                <a:solidFill>
                  <a:schemeClr val="tx1"/>
                </a:solidFill>
                <a:effectLst/>
                <a:latin typeface="Arial" panose="020B0604020202020204" pitchFamily="34" charset="0"/>
              </a:rPr>
              <a:t>Acuerdo de 4 de febrero de 2026.</a:t>
            </a:r>
            <a:endParaRPr kumimoji="0" lang="es-ES" altLang="es-ES" sz="2000" b="1"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94201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0E4F4-6378-7814-C6D6-10DDD48A4137}"/>
            </a:ext>
          </a:extLst>
        </p:cNvPr>
        <p:cNvGrpSpPr/>
        <p:nvPr/>
      </p:nvGrpSpPr>
      <p:grpSpPr>
        <a:xfrm>
          <a:off x="0" y="0"/>
          <a:ext cx="0" cy="0"/>
          <a:chOff x="0" y="0"/>
          <a:chExt cx="0" cy="0"/>
        </a:xfrm>
      </p:grpSpPr>
      <p:sp>
        <p:nvSpPr>
          <p:cNvPr id="36" name="CuadroTexto 35">
            <a:extLst>
              <a:ext uri="{FF2B5EF4-FFF2-40B4-BE49-F238E27FC236}">
                <a16:creationId xmlns:a16="http://schemas.microsoft.com/office/drawing/2014/main" id="{2E69F30F-C149-9236-54EB-532F73A6D825}"/>
              </a:ext>
            </a:extLst>
          </p:cNvPr>
          <p:cNvSpPr txBox="1"/>
          <p:nvPr/>
        </p:nvSpPr>
        <p:spPr>
          <a:xfrm>
            <a:off x="137255" y="811671"/>
            <a:ext cx="11917489"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B.2.1.- CERTIFICADO PROCEDIMIENTO DEVOLUCIÓN O COMPENSACIÓN</a:t>
            </a:r>
          </a:p>
        </p:txBody>
      </p:sp>
      <p:sp>
        <p:nvSpPr>
          <p:cNvPr id="38" name="CuadroTexto 37">
            <a:extLst>
              <a:ext uri="{FF2B5EF4-FFF2-40B4-BE49-F238E27FC236}">
                <a16:creationId xmlns:a16="http://schemas.microsoft.com/office/drawing/2014/main" id="{9E2B0706-AA30-6A20-D6C9-7B2545BC97F2}"/>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Estructura general del expediente de justificación y liquidación</a:t>
            </a:r>
          </a:p>
        </p:txBody>
      </p:sp>
      <p:sp>
        <p:nvSpPr>
          <p:cNvPr id="40" name="CuadroTexto 39">
            <a:extLst>
              <a:ext uri="{FF2B5EF4-FFF2-40B4-BE49-F238E27FC236}">
                <a16:creationId xmlns:a16="http://schemas.microsoft.com/office/drawing/2014/main" id="{41DA2BBA-B53D-60CB-5502-66F663F5E3B4}"/>
              </a:ext>
            </a:extLst>
          </p:cNvPr>
          <p:cNvSpPr txBox="1"/>
          <p:nvPr/>
        </p:nvSpPr>
        <p:spPr>
          <a:xfrm>
            <a:off x="137255" y="1549827"/>
            <a:ext cx="393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Reintegro a usuarios</a:t>
            </a:r>
          </a:p>
        </p:txBody>
      </p:sp>
      <p:sp>
        <p:nvSpPr>
          <p:cNvPr id="41" name="CuadroTexto 40">
            <a:extLst>
              <a:ext uri="{FF2B5EF4-FFF2-40B4-BE49-F238E27FC236}">
                <a16:creationId xmlns:a16="http://schemas.microsoft.com/office/drawing/2014/main" id="{F9019A80-8770-1314-5D22-771A7CBD3317}"/>
              </a:ext>
            </a:extLst>
          </p:cNvPr>
          <p:cNvSpPr txBox="1"/>
          <p:nvPr/>
        </p:nvSpPr>
        <p:spPr>
          <a:xfrm>
            <a:off x="1508855" y="2042270"/>
            <a:ext cx="10545889"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Devolución a los usuarios de la parte proporcional del precio por los días de no implantación.</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
        <p:nvSpPr>
          <p:cNvPr id="42" name="CuadroTexto 41">
            <a:extLst>
              <a:ext uri="{FF2B5EF4-FFF2-40B4-BE49-F238E27FC236}">
                <a16:creationId xmlns:a16="http://schemas.microsoft.com/office/drawing/2014/main" id="{67CCC8ED-F021-7303-E186-239D00CB3B79}"/>
              </a:ext>
            </a:extLst>
          </p:cNvPr>
          <p:cNvSpPr txBox="1"/>
          <p:nvPr/>
        </p:nvSpPr>
        <p:spPr>
          <a:xfrm>
            <a:off x="137255" y="3076257"/>
            <a:ext cx="393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Descuento adicional</a:t>
            </a:r>
          </a:p>
        </p:txBody>
      </p:sp>
      <p:sp>
        <p:nvSpPr>
          <p:cNvPr id="43" name="CuadroTexto 42">
            <a:extLst>
              <a:ext uri="{FF2B5EF4-FFF2-40B4-BE49-F238E27FC236}">
                <a16:creationId xmlns:a16="http://schemas.microsoft.com/office/drawing/2014/main" id="{3986E908-EC25-F93D-452D-E6690EA50B6E}"/>
              </a:ext>
            </a:extLst>
          </p:cNvPr>
          <p:cNvSpPr txBox="1"/>
          <p:nvPr/>
        </p:nvSpPr>
        <p:spPr>
          <a:xfrm>
            <a:off x="1508855" y="3568700"/>
            <a:ext cx="10545889"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Proporcional a los días en que no hubiera estado implantada la medida.</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
        <p:nvSpPr>
          <p:cNvPr id="45" name="CuadroTexto 44">
            <a:extLst>
              <a:ext uri="{FF2B5EF4-FFF2-40B4-BE49-F238E27FC236}">
                <a16:creationId xmlns:a16="http://schemas.microsoft.com/office/drawing/2014/main" id="{31F172BC-DA7D-829C-DB59-7265C1EBF2DF}"/>
              </a:ext>
            </a:extLst>
          </p:cNvPr>
          <p:cNvSpPr txBox="1"/>
          <p:nvPr/>
        </p:nvSpPr>
        <p:spPr>
          <a:xfrm>
            <a:off x="137255" y="4640787"/>
            <a:ext cx="393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Ampliación de vigencia</a:t>
            </a:r>
          </a:p>
        </p:txBody>
      </p:sp>
      <p:sp>
        <p:nvSpPr>
          <p:cNvPr id="3" name="CuadroTexto 2">
            <a:extLst>
              <a:ext uri="{FF2B5EF4-FFF2-40B4-BE49-F238E27FC236}">
                <a16:creationId xmlns:a16="http://schemas.microsoft.com/office/drawing/2014/main" id="{AA81AD42-41DF-2170-A1C2-DDD9EFD74B96}"/>
              </a:ext>
            </a:extLst>
          </p:cNvPr>
          <p:cNvSpPr txBox="1"/>
          <p:nvPr/>
        </p:nvSpPr>
        <p:spPr>
          <a:xfrm>
            <a:off x="1508855" y="5133230"/>
            <a:ext cx="10545889"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Ampliación de la vigencia de los descuentos más allá del 31/12 /2025 por el mismo n.º de días.</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87001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27683D-C635-F6FC-8FAD-CB51DACABBE5}"/>
            </a:ext>
          </a:extLst>
        </p:cNvPr>
        <p:cNvGrpSpPr/>
        <p:nvPr/>
      </p:nvGrpSpPr>
      <p:grpSpPr>
        <a:xfrm>
          <a:off x="0" y="0"/>
          <a:ext cx="0" cy="0"/>
          <a:chOff x="0" y="0"/>
          <a:chExt cx="0" cy="0"/>
        </a:xfrm>
      </p:grpSpPr>
      <p:sp>
        <p:nvSpPr>
          <p:cNvPr id="36" name="CuadroTexto 35">
            <a:extLst>
              <a:ext uri="{FF2B5EF4-FFF2-40B4-BE49-F238E27FC236}">
                <a16:creationId xmlns:a16="http://schemas.microsoft.com/office/drawing/2014/main" id="{8C9E5D69-B4C3-1B0F-5D0D-38D3BF88BC4F}"/>
              </a:ext>
            </a:extLst>
          </p:cNvPr>
          <p:cNvSpPr txBox="1"/>
          <p:nvPr/>
        </p:nvSpPr>
        <p:spPr>
          <a:xfrm>
            <a:off x="137255" y="811671"/>
            <a:ext cx="11917489"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B.2.2.- CERTIFICADO INAPLICACIÓN DE DEVOLUCIÓN O COMPENSACIÓN</a:t>
            </a:r>
          </a:p>
        </p:txBody>
      </p:sp>
      <p:sp>
        <p:nvSpPr>
          <p:cNvPr id="38" name="CuadroTexto 37">
            <a:extLst>
              <a:ext uri="{FF2B5EF4-FFF2-40B4-BE49-F238E27FC236}">
                <a16:creationId xmlns:a16="http://schemas.microsoft.com/office/drawing/2014/main" id="{C4FE83ED-BDC7-ACE9-CF71-B5790F6F1566}"/>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Estructura general del expediente de justificación y liquidación</a:t>
            </a:r>
          </a:p>
        </p:txBody>
      </p:sp>
      <p:sp>
        <p:nvSpPr>
          <p:cNvPr id="40" name="CuadroTexto 39">
            <a:extLst>
              <a:ext uri="{FF2B5EF4-FFF2-40B4-BE49-F238E27FC236}">
                <a16:creationId xmlns:a16="http://schemas.microsoft.com/office/drawing/2014/main" id="{B03C7805-DE1C-BAA8-ACA4-A17B69ABEB2A}"/>
              </a:ext>
            </a:extLst>
          </p:cNvPr>
          <p:cNvSpPr txBox="1"/>
          <p:nvPr/>
        </p:nvSpPr>
        <p:spPr>
          <a:xfrm>
            <a:off x="137255" y="1549827"/>
            <a:ext cx="393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¿Qué certifica?</a:t>
            </a:r>
          </a:p>
        </p:txBody>
      </p:sp>
      <p:sp>
        <p:nvSpPr>
          <p:cNvPr id="41" name="CuadroTexto 40">
            <a:extLst>
              <a:ext uri="{FF2B5EF4-FFF2-40B4-BE49-F238E27FC236}">
                <a16:creationId xmlns:a16="http://schemas.microsoft.com/office/drawing/2014/main" id="{665532CA-2D34-DCAA-487B-04AEF874C0E9}"/>
              </a:ext>
            </a:extLst>
          </p:cNvPr>
          <p:cNvSpPr txBox="1"/>
          <p:nvPr/>
        </p:nvSpPr>
        <p:spPr>
          <a:xfrm>
            <a:off x="787401" y="2042270"/>
            <a:ext cx="11267344"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NO se han aplicado los </a:t>
            </a:r>
            <a:r>
              <a:rPr lang="es-ES" sz="2000" b="1" dirty="0">
                <a:solidFill>
                  <a:srgbClr val="0070C0"/>
                </a:solidFill>
                <a:latin typeface="Calibri" panose="020F0502020204030204" pitchFamily="34" charset="0"/>
                <a:ea typeface="Calibri" panose="020F0502020204030204" pitchFamily="34" charset="0"/>
                <a:cs typeface="Calibri" panose="020F0502020204030204" pitchFamily="34" charset="0"/>
              </a:rPr>
              <a:t>descuentos</a:t>
            </a:r>
            <a:r>
              <a:rPr lang="es-ES" sz="2000" dirty="0">
                <a:latin typeface="Calibri" panose="020F0502020204030204" pitchFamily="34" charset="0"/>
                <a:ea typeface="Calibri" panose="020F0502020204030204" pitchFamily="34" charset="0"/>
                <a:cs typeface="Calibri" panose="020F0502020204030204" pitchFamily="34" charset="0"/>
              </a:rPr>
              <a:t> según el art 7.2 RDL 1/25 y se reduce la parte proporcional de la ayuda.</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
        <p:nvSpPr>
          <p:cNvPr id="42" name="CuadroTexto 41">
            <a:extLst>
              <a:ext uri="{FF2B5EF4-FFF2-40B4-BE49-F238E27FC236}">
                <a16:creationId xmlns:a16="http://schemas.microsoft.com/office/drawing/2014/main" id="{49BD2651-6825-8264-13B6-A48226BDFDD6}"/>
              </a:ext>
            </a:extLst>
          </p:cNvPr>
          <p:cNvSpPr txBox="1"/>
          <p:nvPr/>
        </p:nvSpPr>
        <p:spPr>
          <a:xfrm>
            <a:off x="137255" y="3076257"/>
            <a:ext cx="393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Cálculo del descuento</a:t>
            </a:r>
          </a:p>
        </p:txBody>
      </p:sp>
      <p:sp>
        <p:nvSpPr>
          <p:cNvPr id="43" name="CuadroTexto 42">
            <a:extLst>
              <a:ext uri="{FF2B5EF4-FFF2-40B4-BE49-F238E27FC236}">
                <a16:creationId xmlns:a16="http://schemas.microsoft.com/office/drawing/2014/main" id="{5325CEE6-AA5B-BC56-C7BD-8F39B533AF34}"/>
              </a:ext>
            </a:extLst>
          </p:cNvPr>
          <p:cNvSpPr txBox="1"/>
          <p:nvPr/>
        </p:nvSpPr>
        <p:spPr>
          <a:xfrm>
            <a:off x="1508855" y="3568700"/>
            <a:ext cx="10545889"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Proporcional al número de días de inaplicación respecto al n.º de días total (365).</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
        <p:nvSpPr>
          <p:cNvPr id="45" name="CuadroTexto 44">
            <a:extLst>
              <a:ext uri="{FF2B5EF4-FFF2-40B4-BE49-F238E27FC236}">
                <a16:creationId xmlns:a16="http://schemas.microsoft.com/office/drawing/2014/main" id="{497DE78F-6D82-18FD-6315-37D6BE5507C5}"/>
              </a:ext>
            </a:extLst>
          </p:cNvPr>
          <p:cNvSpPr txBox="1"/>
          <p:nvPr/>
        </p:nvSpPr>
        <p:spPr>
          <a:xfrm>
            <a:off x="137255" y="4640787"/>
            <a:ext cx="393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Datos a consignar</a:t>
            </a:r>
          </a:p>
        </p:txBody>
      </p:sp>
      <p:graphicFrame>
        <p:nvGraphicFramePr>
          <p:cNvPr id="2" name="Tabla 1">
            <a:extLst>
              <a:ext uri="{FF2B5EF4-FFF2-40B4-BE49-F238E27FC236}">
                <a16:creationId xmlns:a16="http://schemas.microsoft.com/office/drawing/2014/main" id="{64558E9E-6A3B-77E4-BE66-D74AF01AEE9F}"/>
              </a:ext>
            </a:extLst>
          </p:cNvPr>
          <p:cNvGraphicFramePr>
            <a:graphicFrameLocks noGrp="1"/>
          </p:cNvGraphicFramePr>
          <p:nvPr>
            <p:extLst>
              <p:ext uri="{D42A27DB-BD31-4B8C-83A1-F6EECF244321}">
                <p14:modId xmlns:p14="http://schemas.microsoft.com/office/powerpoint/2010/main" val="4064268329"/>
              </p:ext>
            </p:extLst>
          </p:nvPr>
        </p:nvGraphicFramePr>
        <p:xfrm>
          <a:off x="1551938" y="5133230"/>
          <a:ext cx="10502809" cy="1381506"/>
        </p:xfrm>
        <a:graphic>
          <a:graphicData uri="http://schemas.openxmlformats.org/drawingml/2006/table">
            <a:tbl>
              <a:tblPr firstRow="1" firstCol="1" bandRow="1">
                <a:tableStyleId>{5C22544A-7EE6-4342-B048-85BDC9FD1C3A}</a:tableStyleId>
              </a:tblPr>
              <a:tblGrid>
                <a:gridCol w="1711962">
                  <a:extLst>
                    <a:ext uri="{9D8B030D-6E8A-4147-A177-3AD203B41FA5}">
                      <a16:colId xmlns:a16="http://schemas.microsoft.com/office/drawing/2014/main" val="460412628"/>
                    </a:ext>
                  </a:extLst>
                </a:gridCol>
                <a:gridCol w="1485900">
                  <a:extLst>
                    <a:ext uri="{9D8B030D-6E8A-4147-A177-3AD203B41FA5}">
                      <a16:colId xmlns:a16="http://schemas.microsoft.com/office/drawing/2014/main" val="3328224946"/>
                    </a:ext>
                  </a:extLst>
                </a:gridCol>
                <a:gridCol w="1384300">
                  <a:extLst>
                    <a:ext uri="{9D8B030D-6E8A-4147-A177-3AD203B41FA5}">
                      <a16:colId xmlns:a16="http://schemas.microsoft.com/office/drawing/2014/main" val="2600901381"/>
                    </a:ext>
                  </a:extLst>
                </a:gridCol>
                <a:gridCol w="1981317">
                  <a:extLst>
                    <a:ext uri="{9D8B030D-6E8A-4147-A177-3AD203B41FA5}">
                      <a16:colId xmlns:a16="http://schemas.microsoft.com/office/drawing/2014/main" val="3420880345"/>
                    </a:ext>
                  </a:extLst>
                </a:gridCol>
                <a:gridCol w="1313110">
                  <a:extLst>
                    <a:ext uri="{9D8B030D-6E8A-4147-A177-3AD203B41FA5}">
                      <a16:colId xmlns:a16="http://schemas.microsoft.com/office/drawing/2014/main" val="1364050617"/>
                    </a:ext>
                  </a:extLst>
                </a:gridCol>
                <a:gridCol w="1313110">
                  <a:extLst>
                    <a:ext uri="{9D8B030D-6E8A-4147-A177-3AD203B41FA5}">
                      <a16:colId xmlns:a16="http://schemas.microsoft.com/office/drawing/2014/main" val="4052791565"/>
                    </a:ext>
                  </a:extLst>
                </a:gridCol>
                <a:gridCol w="1313110">
                  <a:extLst>
                    <a:ext uri="{9D8B030D-6E8A-4147-A177-3AD203B41FA5}">
                      <a16:colId xmlns:a16="http://schemas.microsoft.com/office/drawing/2014/main" val="1135292939"/>
                    </a:ext>
                  </a:extLst>
                </a:gridCol>
              </a:tblGrid>
              <a:tr h="617220">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Denominación oficial del Título</a:t>
                      </a:r>
                    </a:p>
                  </a:txBody>
                  <a:tcPr marL="68580" marR="68580" marT="0" marB="0" anchor="ctr">
                    <a:lnL w="28575" cap="flat" cmpd="sng" algn="ctr">
                      <a:solidFill>
                        <a:srgbClr val="0070C0"/>
                      </a:solidFill>
                      <a:prstDash val="solid"/>
                      <a:round/>
                      <a:headEnd type="none" w="med" len="med"/>
                      <a:tailEnd type="none" w="med" len="med"/>
                    </a:lnL>
                    <a:lnR w="12700" cmpd="sng">
                      <a:noFill/>
                    </a:lnR>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Fecha inicial inaplicación</a:t>
                      </a:r>
                    </a:p>
                  </a:txBody>
                  <a:tcPr marL="68580" marR="68580" marT="0" marB="0" anchor="ctr">
                    <a:lnL w="12700" cmpd="sng">
                      <a:noFill/>
                    </a:lnL>
                    <a:lnR w="28575" cap="flat" cmpd="sng" algn="ctr">
                      <a:noFill/>
                      <a:prstDash val="solid"/>
                      <a:round/>
                      <a:headEnd type="none" w="med" len="med"/>
                      <a:tailEnd type="none" w="med" len="med"/>
                    </a:lnR>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Fecha final inaplicación</a:t>
                      </a:r>
                    </a:p>
                  </a:txBody>
                  <a:tcPr marL="68580" marR="68580"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Descuento proporcional ayuda (%)</a:t>
                      </a:r>
                    </a:p>
                  </a:txBody>
                  <a:tcPr marL="68580" marR="68580"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Descuento unitario por título (€)</a:t>
                      </a:r>
                    </a:p>
                  </a:txBody>
                  <a:tcPr marL="68580" marR="68580"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N.º títulos afectados</a:t>
                      </a:r>
                    </a:p>
                  </a:txBody>
                  <a:tcPr marL="68580" marR="68580"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lnSpc>
                          <a:spcPct val="115000"/>
                        </a:lnSpc>
                        <a:spcAft>
                          <a:spcPts val="800"/>
                        </a:spcAft>
                        <a:buNone/>
                      </a:pPr>
                      <a:r>
                        <a:rPr lang="es-ES" sz="2000" b="0" kern="1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Importe total</a:t>
                      </a:r>
                    </a:p>
                  </a:txBody>
                  <a:tcPr marL="68580" marR="68580" marT="0" marB="0" anchor="ctr">
                    <a:lnL w="28575" cap="flat" cmpd="sng" algn="ctr">
                      <a:noFill/>
                      <a:prstDash val="solid"/>
                      <a:round/>
                      <a:headEnd type="none" w="med" len="med"/>
                      <a:tailEnd type="none" w="med" len="med"/>
                    </a:lnL>
                    <a:lnR w="28575" cap="flat" cmpd="sng" algn="ctr">
                      <a:solidFill>
                        <a:srgbClr val="0070C0"/>
                      </a:solidFill>
                      <a:prstDash val="solid"/>
                      <a:round/>
                      <a:headEnd type="none" w="med" len="med"/>
                      <a:tailEnd type="none" w="med" len="med"/>
                    </a:lnR>
                    <a:lnT w="28575" cap="flat" cmpd="sng" algn="ctr">
                      <a:solidFill>
                        <a:srgbClr val="0070C0"/>
                      </a:solidFill>
                      <a:prstDash val="solid"/>
                      <a:round/>
                      <a:headEnd type="none" w="med" len="med"/>
                      <a:tailEnd type="none" w="med" len="med"/>
                    </a:lnT>
                    <a:lnB w="28575"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88089870"/>
                  </a:ext>
                </a:extLst>
              </a:tr>
            </a:tbl>
          </a:graphicData>
        </a:graphic>
      </p:graphicFrame>
    </p:spTree>
    <p:extLst>
      <p:ext uri="{BB962C8B-B14F-4D97-AF65-F5344CB8AC3E}">
        <p14:creationId xmlns:p14="http://schemas.microsoft.com/office/powerpoint/2010/main" val="3646883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25AB9-52E0-3718-23F8-B574C66A6725}"/>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A94B5E23-255F-9F00-675F-038AFFC580F5}"/>
              </a:ext>
            </a:extLst>
          </p:cNvPr>
          <p:cNvSpPr txBox="1"/>
          <p:nvPr/>
        </p:nvSpPr>
        <p:spPr>
          <a:xfrm>
            <a:off x="279399" y="894990"/>
            <a:ext cx="11697447" cy="5693866"/>
          </a:xfrm>
          <a:prstGeom prst="rect">
            <a:avLst/>
          </a:prstGeom>
          <a:noFill/>
        </p:spPr>
        <p:txBody>
          <a:bodyPr wrap="square" rtlCol="0">
            <a:spAutoFit/>
          </a:bodyPr>
          <a:lstStyle/>
          <a:p>
            <a:pPr marL="0" lvl="1">
              <a:spcAft>
                <a:spcPts val="1200"/>
              </a:spcAft>
            </a:pPr>
            <a:r>
              <a:rPr lang="es-ES" sz="1600" b="1" dirty="0">
                <a:latin typeface="Calibri" panose="020F0502020204030204" pitchFamily="34" charset="0"/>
                <a:cs typeface="Calibri" panose="020F0502020204030204" pitchFamily="34" charset="0"/>
              </a:rPr>
              <a:t>BLOQUE B — CUMPLIMIENTO Y COMPROMISOS </a:t>
            </a:r>
            <a:r>
              <a:rPr lang="es-ES" sz="1600" dirty="0">
                <a:latin typeface="Calibri" panose="020F0502020204030204" pitchFamily="34" charset="0"/>
                <a:cs typeface="Calibri" panose="020F0502020204030204" pitchFamily="34" charset="0"/>
              </a:rPr>
              <a:t>Artículo Cuarto</a:t>
            </a:r>
          </a:p>
          <a:p>
            <a:pPr marL="0" lvl="1">
              <a:spcAft>
                <a:spcPts val="1200"/>
              </a:spcAft>
            </a:pPr>
            <a:endParaRPr lang="es-ES" sz="800" dirty="0">
              <a:latin typeface="Calibri" panose="020F0502020204030204" pitchFamily="34" charset="0"/>
              <a:cs typeface="Calibri" panose="020F0502020204030204" pitchFamily="34" charset="0"/>
            </a:endParaRPr>
          </a:p>
          <a:p>
            <a:pPr marL="0" lvl="1">
              <a:spcAft>
                <a:spcPts val="1200"/>
              </a:spcAft>
            </a:pPr>
            <a:r>
              <a:rPr lang="es-ES" sz="1600" dirty="0">
                <a:latin typeface="Calibri" panose="020F0502020204030204" pitchFamily="34" charset="0"/>
                <a:cs typeface="Calibri" panose="020F0502020204030204" pitchFamily="34" charset="0"/>
              </a:rPr>
              <a:t>🔹 Contenido general</a:t>
            </a:r>
          </a:p>
          <a:p>
            <a:pPr marL="457200" lvl="2" algn="just">
              <a:spcAft>
                <a:spcPts val="1200"/>
              </a:spcAft>
            </a:pPr>
            <a:r>
              <a:rPr lang="es-ES" sz="1600" b="1" dirty="0">
                <a:latin typeface="Calibri" panose="020F0502020204030204" pitchFamily="34" charset="0"/>
                <a:cs typeface="Calibri" panose="020F0502020204030204" pitchFamily="34" charset="0"/>
              </a:rPr>
              <a:t>B.1 Certificado de aplicación efectiva de descuentos: </a:t>
            </a:r>
          </a:p>
          <a:p>
            <a:pPr marL="457200" lvl="2" algn="just">
              <a:spcAft>
                <a:spcPts val="1200"/>
              </a:spcAft>
            </a:pPr>
            <a:r>
              <a:rPr lang="es-ES" sz="1600" dirty="0">
                <a:latin typeface="Calibri" panose="020F0502020204030204" pitchFamily="34" charset="0"/>
                <a:cs typeface="Calibri" panose="020F0502020204030204" pitchFamily="34" charset="0"/>
              </a:rPr>
              <a:t>Debe indicar:</a:t>
            </a:r>
          </a:p>
          <a:p>
            <a:pPr marL="457200" lvl="2" algn="just">
              <a:spcAft>
                <a:spcPts val="1200"/>
              </a:spcAft>
            </a:pPr>
            <a:r>
              <a:rPr lang="es-ES" sz="1600" dirty="0">
                <a:latin typeface="Calibri" panose="020F0502020204030204" pitchFamily="34" charset="0"/>
                <a:cs typeface="Calibri" panose="020F0502020204030204" pitchFamily="34" charset="0"/>
              </a:rPr>
              <a:t>•	Títulos bonificados (tanto comercializados por la beneficiaria como por terceros y utilizables en transportes de su competencia).</a:t>
            </a:r>
          </a:p>
          <a:p>
            <a:pPr marL="457200" lvl="2" algn="just">
              <a:spcAft>
                <a:spcPts val="1200"/>
              </a:spcAft>
            </a:pPr>
            <a:r>
              <a:rPr lang="es-ES" sz="1600" dirty="0">
                <a:latin typeface="Calibri" panose="020F0502020204030204" pitchFamily="34" charset="0"/>
                <a:cs typeface="Calibri" panose="020F0502020204030204" pitchFamily="34" charset="0"/>
              </a:rPr>
              <a:t>•	% de descuento aplicado.</a:t>
            </a:r>
          </a:p>
          <a:p>
            <a:pPr marL="457200" lvl="2" algn="just">
              <a:spcAft>
                <a:spcPts val="1200"/>
              </a:spcAft>
            </a:pPr>
            <a:r>
              <a:rPr lang="es-ES" sz="1600" dirty="0">
                <a:latin typeface="Calibri" panose="020F0502020204030204" pitchFamily="34" charset="0"/>
                <a:cs typeface="Calibri" panose="020F0502020204030204" pitchFamily="34" charset="0"/>
              </a:rPr>
              <a:t>•	Fechas de aplicación.</a:t>
            </a:r>
          </a:p>
          <a:p>
            <a:pPr marL="457200" lvl="2" algn="just">
              <a:spcAft>
                <a:spcPts val="1200"/>
              </a:spcAft>
            </a:pPr>
            <a:r>
              <a:rPr lang="es-ES" sz="1600" dirty="0">
                <a:latin typeface="Calibri" panose="020F0502020204030204" pitchFamily="34" charset="0"/>
                <a:cs typeface="Calibri" panose="020F0502020204030204" pitchFamily="34" charset="0"/>
              </a:rPr>
              <a:t>Si para alguno de los títulos se aplicó descuento con posterioridad al 1 de julio de 2025 se aportará uno de los dos certificados siguientes:</a:t>
            </a:r>
          </a:p>
          <a:p>
            <a:pPr marL="457200" lvl="2" algn="just">
              <a:spcAft>
                <a:spcPts val="1200"/>
              </a:spcAft>
            </a:pPr>
            <a:r>
              <a:rPr lang="es-ES" sz="1600" dirty="0">
                <a:latin typeface="Calibri" panose="020F0502020204030204" pitchFamily="34" charset="0"/>
                <a:cs typeface="Calibri" panose="020F0502020204030204" pitchFamily="34" charset="0"/>
              </a:rPr>
              <a:t>•	Certificado de haber aplicado un procedimiento de devolución o compensación de las cantidades que correspondan. (B.2.1)</a:t>
            </a:r>
          </a:p>
          <a:p>
            <a:pPr marL="457200" lvl="2" algn="just">
              <a:spcAft>
                <a:spcPts val="1200"/>
              </a:spcAft>
            </a:pPr>
            <a:r>
              <a:rPr lang="es-ES" sz="1600" dirty="0">
                <a:latin typeface="Calibri" panose="020F0502020204030204" pitchFamily="34" charset="0"/>
                <a:cs typeface="Calibri" panose="020F0502020204030204" pitchFamily="34" charset="0"/>
              </a:rPr>
              <a:t>•	Certificado de inaplicación de un procedimiento de devolución o compensación de las cantidades que correspondan. (B.2.2)</a:t>
            </a:r>
          </a:p>
          <a:p>
            <a:pPr marL="457200" lvl="2" algn="just">
              <a:spcAft>
                <a:spcPts val="1200"/>
              </a:spcAft>
            </a:pPr>
            <a:endParaRPr lang="es-ES" sz="1600" dirty="0">
              <a:latin typeface="Calibri" panose="020F0502020204030204" pitchFamily="34" charset="0"/>
              <a:cs typeface="Calibri" panose="020F0502020204030204" pitchFamily="34" charset="0"/>
            </a:endParaRPr>
          </a:p>
          <a:p>
            <a:pPr marL="457200" lvl="2" algn="just">
              <a:spcAft>
                <a:spcPts val="1200"/>
              </a:spcAft>
            </a:pPr>
            <a:r>
              <a:rPr lang="es-ES" sz="1600" dirty="0">
                <a:latin typeface="Calibri" panose="020F0502020204030204" pitchFamily="34" charset="0"/>
                <a:cs typeface="Calibri" panose="020F0502020204030204" pitchFamily="34" charset="0"/>
              </a:rPr>
              <a:t>Estos certificados deberán estar </a:t>
            </a:r>
            <a:r>
              <a:rPr lang="es-ES" sz="1600" u="sng" dirty="0">
                <a:latin typeface="Calibri" panose="020F0502020204030204" pitchFamily="34" charset="0"/>
                <a:cs typeface="Calibri" panose="020F0502020204030204" pitchFamily="34" charset="0"/>
              </a:rPr>
              <a:t>firmados</a:t>
            </a:r>
            <a:r>
              <a:rPr lang="es-ES" sz="1600" dirty="0">
                <a:latin typeface="Calibri" panose="020F0502020204030204" pitchFamily="34" charset="0"/>
                <a:cs typeface="Calibri" panose="020F0502020204030204" pitchFamily="34" charset="0"/>
              </a:rPr>
              <a:t> por la </a:t>
            </a:r>
            <a:r>
              <a:rPr lang="es-ES" sz="1600" u="sng" dirty="0">
                <a:latin typeface="Calibri" panose="020F0502020204030204" pitchFamily="34" charset="0"/>
                <a:cs typeface="Calibri" panose="020F0502020204030204" pitchFamily="34" charset="0"/>
              </a:rPr>
              <a:t>entidad beneficiaria o su representante legalmente autorizado</a:t>
            </a:r>
            <a:r>
              <a:rPr lang="es-ES" sz="1600" dirty="0">
                <a:latin typeface="Calibri" panose="020F0502020204030204" pitchFamily="34" charset="0"/>
                <a:cs typeface="Calibri" panose="020F0502020204030204" pitchFamily="34" charset="0"/>
              </a:rPr>
              <a:t>. </a:t>
            </a:r>
          </a:p>
          <a:p>
            <a:pPr marL="457200" lvl="2">
              <a:spcAft>
                <a:spcPts val="1200"/>
              </a:spcAft>
            </a:pPr>
            <a:endParaRPr lang="es-ES" dirty="0">
              <a:latin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6747BBC3-8050-F992-090D-EDC0936FAC1F}"/>
              </a:ext>
            </a:extLst>
          </p:cNvPr>
          <p:cNvSpPr txBox="1"/>
          <p:nvPr/>
        </p:nvSpPr>
        <p:spPr>
          <a:xfrm>
            <a:off x="4839419" y="189779"/>
            <a:ext cx="6877452" cy="307777"/>
          </a:xfrm>
          <a:prstGeom prst="rect">
            <a:avLst/>
          </a:prstGeom>
          <a:noFill/>
        </p:spPr>
        <p:txBody>
          <a:bodyPr wrap="square" rtlCol="0">
            <a:spAutoFit/>
          </a:bodyPr>
          <a:lstStyle/>
          <a:p>
            <a:r>
              <a:rPr lang="es-ES" sz="1400" dirty="0">
                <a:solidFill>
                  <a:schemeClr val="bg1"/>
                </a:solidFill>
              </a:rPr>
              <a:t>Contenido del expediente de justificación y liquidación</a:t>
            </a:r>
          </a:p>
        </p:txBody>
      </p:sp>
    </p:spTree>
    <p:extLst>
      <p:ext uri="{BB962C8B-B14F-4D97-AF65-F5344CB8AC3E}">
        <p14:creationId xmlns:p14="http://schemas.microsoft.com/office/powerpoint/2010/main" val="1055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BFD033-EEB0-A9EC-B04F-51869747ADED}"/>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EEE7DF53-6145-E89E-9A4A-20E3890C7EFD}"/>
              </a:ext>
            </a:extLst>
          </p:cNvPr>
          <p:cNvSpPr txBox="1"/>
          <p:nvPr/>
        </p:nvSpPr>
        <p:spPr>
          <a:xfrm>
            <a:off x="279399" y="894990"/>
            <a:ext cx="11697447" cy="6278642"/>
          </a:xfrm>
          <a:prstGeom prst="rect">
            <a:avLst/>
          </a:prstGeom>
          <a:noFill/>
        </p:spPr>
        <p:txBody>
          <a:bodyPr wrap="square" rtlCol="0">
            <a:spAutoFit/>
          </a:bodyPr>
          <a:lstStyle/>
          <a:p>
            <a:pPr marL="0" lvl="1">
              <a:spcAft>
                <a:spcPts val="1200"/>
              </a:spcAft>
            </a:pPr>
            <a:r>
              <a:rPr lang="es-ES" sz="1600" b="1" dirty="0">
                <a:latin typeface="Calibri" panose="020F0502020204030204" pitchFamily="34" charset="0"/>
                <a:cs typeface="Calibri" panose="020F0502020204030204" pitchFamily="34" charset="0"/>
              </a:rPr>
              <a:t>BLOQUE B — CUMPLIMIENTO Y COMPROMISOS </a:t>
            </a:r>
            <a:r>
              <a:rPr lang="es-ES" sz="1600" dirty="0">
                <a:latin typeface="Calibri" panose="020F0502020204030204" pitchFamily="34" charset="0"/>
                <a:cs typeface="Calibri" panose="020F0502020204030204" pitchFamily="34" charset="0"/>
              </a:rPr>
              <a:t>Artículo Cuarto</a:t>
            </a:r>
          </a:p>
          <a:p>
            <a:pPr marL="0" lvl="1">
              <a:spcAft>
                <a:spcPts val="1200"/>
              </a:spcAft>
            </a:pPr>
            <a:endParaRPr lang="es-ES" sz="800" dirty="0">
              <a:latin typeface="Calibri" panose="020F0502020204030204" pitchFamily="34" charset="0"/>
              <a:cs typeface="Calibri" panose="020F0502020204030204" pitchFamily="34" charset="0"/>
            </a:endParaRPr>
          </a:p>
          <a:p>
            <a:pPr marL="0" lvl="1">
              <a:spcAft>
                <a:spcPts val="1200"/>
              </a:spcAft>
            </a:pPr>
            <a:r>
              <a:rPr lang="es-ES" sz="1600" dirty="0">
                <a:latin typeface="Calibri" panose="020F0502020204030204" pitchFamily="34" charset="0"/>
                <a:cs typeface="Calibri" panose="020F0502020204030204" pitchFamily="34" charset="0"/>
              </a:rPr>
              <a:t>🔹 Contenido general</a:t>
            </a:r>
          </a:p>
          <a:p>
            <a:pPr marL="457200" lvl="2" algn="just">
              <a:spcAft>
                <a:spcPts val="1200"/>
              </a:spcAft>
            </a:pPr>
            <a:r>
              <a:rPr lang="es-ES" sz="1600" b="1" dirty="0">
                <a:latin typeface="Calibri" panose="020F0502020204030204" pitchFamily="34" charset="0"/>
                <a:cs typeface="Calibri" panose="020F0502020204030204" pitchFamily="34" charset="0"/>
              </a:rPr>
              <a:t>Certificado de abono del anticipo (art. Cuarto.4): </a:t>
            </a:r>
          </a:p>
          <a:p>
            <a:pPr marL="457200" lvl="2" algn="just">
              <a:spcAft>
                <a:spcPts val="1200"/>
              </a:spcAft>
            </a:pPr>
            <a:r>
              <a:rPr lang="es-ES" sz="1600" dirty="0">
                <a:latin typeface="Calibri" panose="020F0502020204030204" pitchFamily="34" charset="0"/>
                <a:cs typeface="Calibri" panose="020F0502020204030204" pitchFamily="34" charset="0"/>
              </a:rPr>
              <a:t>Solo obligatorio si:</a:t>
            </a:r>
          </a:p>
          <a:p>
            <a:pPr marL="457200" lvl="2" algn="just">
              <a:spcAft>
                <a:spcPts val="1200"/>
              </a:spcAft>
            </a:pPr>
            <a:r>
              <a:rPr lang="es-ES" sz="1600" dirty="0">
                <a:latin typeface="Calibri" panose="020F0502020204030204" pitchFamily="34" charset="0"/>
                <a:cs typeface="Calibri" panose="020F0502020204030204" pitchFamily="34" charset="0"/>
              </a:rPr>
              <a:t>•	Se percibió anticipo de las ayudas en 2025;</a:t>
            </a:r>
          </a:p>
          <a:p>
            <a:pPr marL="457200" lvl="2" algn="just">
              <a:spcAft>
                <a:spcPts val="1200"/>
              </a:spcAft>
            </a:pPr>
            <a:r>
              <a:rPr lang="es-ES" sz="1600" dirty="0">
                <a:latin typeface="Calibri" panose="020F0502020204030204" pitchFamily="34" charset="0"/>
                <a:cs typeface="Calibri" panose="020F0502020204030204" pitchFamily="34" charset="0"/>
              </a:rPr>
              <a:t>•	Y alguno de los títulos bonificados no sido comercializado por la propia entidad beneficiaria.</a:t>
            </a:r>
          </a:p>
          <a:p>
            <a:pPr marL="457200" lvl="2" algn="just">
              <a:spcAft>
                <a:spcPts val="1200"/>
              </a:spcAft>
            </a:pPr>
            <a:r>
              <a:rPr lang="es-ES" sz="1600" dirty="0">
                <a:latin typeface="Calibri" panose="020F0502020204030204" pitchFamily="34" charset="0"/>
                <a:cs typeface="Calibri" panose="020F0502020204030204" pitchFamily="34" charset="0"/>
              </a:rPr>
              <a:t>Debe acreditar:</a:t>
            </a:r>
          </a:p>
          <a:p>
            <a:pPr marL="457200" lvl="2" algn="just">
              <a:spcAft>
                <a:spcPts val="1200"/>
              </a:spcAft>
            </a:pPr>
            <a:r>
              <a:rPr lang="es-ES" sz="1600" dirty="0">
                <a:latin typeface="Calibri" panose="020F0502020204030204" pitchFamily="34" charset="0"/>
                <a:cs typeface="Calibri" panose="020F0502020204030204" pitchFamily="34" charset="0"/>
              </a:rPr>
              <a:t>•	Compensación a las entidades u operadores de transporte en la parte proporcional que supone el anticipo respecto al total de la ayuda concedida. Si la compensación se hubiera abonado con más de dos meses de diferencia respecto a la fecha de cobro del anticipo, acreditará el pago de los intereses de demora, indicando las cuantías abonadas y las fechas de abono, o manifestará que los intereses no se han abonado aún y que se abonarán lo antes posible. </a:t>
            </a:r>
          </a:p>
          <a:p>
            <a:pPr marL="457200" lvl="2" algn="just">
              <a:spcAft>
                <a:spcPts val="1200"/>
              </a:spcAft>
            </a:pPr>
            <a:r>
              <a:rPr lang="es-ES" sz="1600" dirty="0">
                <a:latin typeface="Calibri" panose="020F0502020204030204" pitchFamily="34" charset="0"/>
                <a:cs typeface="Calibri" panose="020F0502020204030204" pitchFamily="34" charset="0"/>
              </a:rPr>
              <a:t>•	Si el beneficiario aún no hubiera realizado las compensaciones a las entidades u operadores de transporte a la fecha de presentación del expediente de justificación, el certificado manifestará esta circunstancia y justificará el motivo del incumplimiento, ya sea por encontrarse todavía dentro del plazo de dos meses para realizar las compensaciones o por alguna otra causa determinada. </a:t>
            </a:r>
          </a:p>
          <a:p>
            <a:pPr marL="457200" lvl="2" algn="just">
              <a:spcAft>
                <a:spcPts val="1200"/>
              </a:spcAft>
            </a:pPr>
            <a:endParaRPr lang="es-ES" sz="1600" dirty="0">
              <a:latin typeface="Calibri" panose="020F0502020204030204" pitchFamily="34" charset="0"/>
              <a:cs typeface="Calibri" panose="020F0502020204030204" pitchFamily="34" charset="0"/>
            </a:endParaRPr>
          </a:p>
          <a:p>
            <a:pPr marL="457200" lvl="2" algn="just">
              <a:spcAft>
                <a:spcPts val="1200"/>
              </a:spcAft>
            </a:pPr>
            <a:r>
              <a:rPr lang="es-ES" sz="1600" dirty="0">
                <a:latin typeface="Calibri" panose="020F0502020204030204" pitchFamily="34" charset="0"/>
                <a:cs typeface="Calibri" panose="020F0502020204030204" pitchFamily="34" charset="0"/>
              </a:rPr>
              <a:t>El certificado deberán estar </a:t>
            </a:r>
            <a:r>
              <a:rPr lang="es-ES" sz="1600" u="sng" dirty="0">
                <a:latin typeface="Calibri" panose="020F0502020204030204" pitchFamily="34" charset="0"/>
                <a:cs typeface="Calibri" panose="020F0502020204030204" pitchFamily="34" charset="0"/>
              </a:rPr>
              <a:t>firmado</a:t>
            </a:r>
            <a:r>
              <a:rPr lang="es-ES" sz="1600" dirty="0">
                <a:latin typeface="Calibri" panose="020F0502020204030204" pitchFamily="34" charset="0"/>
                <a:cs typeface="Calibri" panose="020F0502020204030204" pitchFamily="34" charset="0"/>
              </a:rPr>
              <a:t> por el </a:t>
            </a:r>
            <a:r>
              <a:rPr lang="es-ES" sz="1600" u="sng" dirty="0">
                <a:latin typeface="Calibri" panose="020F0502020204030204" pitchFamily="34" charset="0"/>
                <a:cs typeface="Calibri" panose="020F0502020204030204" pitchFamily="34" charset="0"/>
              </a:rPr>
              <a:t>titular de la intervención de la entidad local o autonómica</a:t>
            </a:r>
            <a:r>
              <a:rPr lang="es-ES" sz="1600" dirty="0">
                <a:latin typeface="Calibri" panose="020F0502020204030204" pitchFamily="34" charset="0"/>
                <a:cs typeface="Calibri" panose="020F0502020204030204" pitchFamily="34" charset="0"/>
              </a:rPr>
              <a:t> correspondiente. </a:t>
            </a:r>
          </a:p>
          <a:p>
            <a:pPr marL="457200" lvl="2">
              <a:spcAft>
                <a:spcPts val="1200"/>
              </a:spcAft>
            </a:pPr>
            <a:endParaRPr lang="es-ES" dirty="0">
              <a:latin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CBD3CF2D-325C-D080-5B48-78D95EB0F11D}"/>
              </a:ext>
            </a:extLst>
          </p:cNvPr>
          <p:cNvSpPr txBox="1"/>
          <p:nvPr/>
        </p:nvSpPr>
        <p:spPr>
          <a:xfrm>
            <a:off x="4839419" y="189779"/>
            <a:ext cx="6877452" cy="307777"/>
          </a:xfrm>
          <a:prstGeom prst="rect">
            <a:avLst/>
          </a:prstGeom>
          <a:noFill/>
        </p:spPr>
        <p:txBody>
          <a:bodyPr wrap="square" rtlCol="0">
            <a:spAutoFit/>
          </a:bodyPr>
          <a:lstStyle/>
          <a:p>
            <a:r>
              <a:rPr lang="es-ES" sz="1400" dirty="0">
                <a:solidFill>
                  <a:schemeClr val="bg1"/>
                </a:solidFill>
              </a:rPr>
              <a:t>Contenido del expediente de justificación y liquidación</a:t>
            </a:r>
          </a:p>
        </p:txBody>
      </p:sp>
    </p:spTree>
    <p:extLst>
      <p:ext uri="{BB962C8B-B14F-4D97-AF65-F5344CB8AC3E}">
        <p14:creationId xmlns:p14="http://schemas.microsoft.com/office/powerpoint/2010/main" val="1144095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0FD681-9621-DC2E-4275-683D55F10A82}"/>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41792926-ABD8-ACD9-4660-FAE62D237DFD}"/>
              </a:ext>
            </a:extLst>
          </p:cNvPr>
          <p:cNvSpPr txBox="1"/>
          <p:nvPr/>
        </p:nvSpPr>
        <p:spPr>
          <a:xfrm>
            <a:off x="279399" y="894990"/>
            <a:ext cx="11697447" cy="4862870"/>
          </a:xfrm>
          <a:prstGeom prst="rect">
            <a:avLst/>
          </a:prstGeom>
          <a:noFill/>
        </p:spPr>
        <p:txBody>
          <a:bodyPr wrap="square" rtlCol="0">
            <a:spAutoFit/>
          </a:bodyPr>
          <a:lstStyle/>
          <a:p>
            <a:pPr marL="0" lvl="1">
              <a:spcAft>
                <a:spcPts val="1200"/>
              </a:spcAft>
            </a:pPr>
            <a:r>
              <a:rPr lang="es-ES" sz="1600" b="1" dirty="0">
                <a:latin typeface="Calibri" panose="020F0502020204030204" pitchFamily="34" charset="0"/>
                <a:cs typeface="Calibri" panose="020F0502020204030204" pitchFamily="34" charset="0"/>
              </a:rPr>
              <a:t>BLOQUE B — CUMPLIMIENTO Y COMPROMISOS </a:t>
            </a:r>
            <a:r>
              <a:rPr lang="es-ES" sz="1600" dirty="0">
                <a:latin typeface="Calibri" panose="020F0502020204030204" pitchFamily="34" charset="0"/>
                <a:cs typeface="Calibri" panose="020F0502020204030204" pitchFamily="34" charset="0"/>
              </a:rPr>
              <a:t>Artículo Cuarto</a:t>
            </a:r>
          </a:p>
          <a:p>
            <a:pPr marL="0" lvl="1">
              <a:spcAft>
                <a:spcPts val="1200"/>
              </a:spcAft>
            </a:pPr>
            <a:endParaRPr lang="es-ES" sz="800" dirty="0">
              <a:latin typeface="Calibri" panose="020F0502020204030204" pitchFamily="34" charset="0"/>
              <a:cs typeface="Calibri" panose="020F0502020204030204" pitchFamily="34" charset="0"/>
            </a:endParaRPr>
          </a:p>
          <a:p>
            <a:pPr marL="0" lvl="1" algn="just">
              <a:spcAft>
                <a:spcPts val="1200"/>
              </a:spcAft>
            </a:pPr>
            <a:r>
              <a:rPr lang="es-ES" sz="1600" dirty="0">
                <a:latin typeface="Calibri" panose="020F0502020204030204" pitchFamily="34" charset="0"/>
                <a:cs typeface="Calibri" panose="020F0502020204030204" pitchFamily="34" charset="0"/>
              </a:rPr>
              <a:t>🔹 Contenido general</a:t>
            </a:r>
          </a:p>
          <a:p>
            <a:pPr marL="457200" lvl="2" algn="just">
              <a:spcAft>
                <a:spcPts val="1200"/>
              </a:spcAft>
            </a:pPr>
            <a:r>
              <a:rPr lang="es-ES" sz="1600" b="1" dirty="0">
                <a:latin typeface="Calibri" panose="020F0502020204030204" pitchFamily="34" charset="0"/>
                <a:cs typeface="Calibri" panose="020F0502020204030204" pitchFamily="34" charset="0"/>
              </a:rPr>
              <a:t>Certificado de compatibilidad con otras subvenciones y ayudas (art. Cuarto.5): </a:t>
            </a:r>
          </a:p>
          <a:p>
            <a:pPr marL="457200" lvl="2" algn="just">
              <a:spcAft>
                <a:spcPts val="1200"/>
              </a:spcAft>
            </a:pPr>
            <a:r>
              <a:rPr lang="es-ES" sz="1600" dirty="0">
                <a:latin typeface="Calibri" panose="020F0502020204030204" pitchFamily="34" charset="0"/>
                <a:cs typeface="Calibri" panose="020F0502020204030204" pitchFamily="34" charset="0"/>
              </a:rPr>
              <a:t>Debe indicar:</a:t>
            </a:r>
          </a:p>
          <a:p>
            <a:pPr marL="457200" lvl="2" algn="just">
              <a:spcAft>
                <a:spcPts val="1200"/>
              </a:spcAft>
            </a:pPr>
            <a:r>
              <a:rPr lang="es-ES" sz="1600" dirty="0">
                <a:latin typeface="Calibri" panose="020F0502020204030204" pitchFamily="34" charset="0"/>
                <a:cs typeface="Calibri" panose="020F0502020204030204" pitchFamily="34" charset="0"/>
              </a:rPr>
              <a:t>•	Ausencia o existencia de otras subvenciones y ayudas financiando específicamente la reducción del precio final. Detallando si se ha producido algún solape con las ayudas reguladas por el artículo 63 del Real Decreto-ley 1/2025.</a:t>
            </a:r>
          </a:p>
          <a:p>
            <a:pPr marL="457200" lvl="2" algn="just">
              <a:spcAft>
                <a:spcPts val="1200"/>
              </a:spcAft>
            </a:pPr>
            <a:r>
              <a:rPr lang="es-ES" sz="1600" dirty="0">
                <a:latin typeface="Calibri" panose="020F0502020204030204" pitchFamily="34" charset="0"/>
                <a:cs typeface="Calibri" panose="020F0502020204030204" pitchFamily="34" charset="0"/>
              </a:rPr>
              <a:t>•	En el caso de existencia de otras ayudas:</a:t>
            </a:r>
          </a:p>
          <a:p>
            <a:pPr marL="1200150" lvl="3" indent="-285750" algn="just">
              <a:spcAft>
                <a:spcPts val="1200"/>
              </a:spcAft>
              <a:buFont typeface="Wingdings" panose="05000000000000000000" pitchFamily="2" charset="2"/>
              <a:buChar char="v"/>
            </a:pPr>
            <a:r>
              <a:rPr lang="es-ES" sz="1600" dirty="0">
                <a:latin typeface="Calibri" panose="020F0502020204030204" pitchFamily="34" charset="0"/>
                <a:cs typeface="Calibri" panose="020F0502020204030204" pitchFamily="34" charset="0"/>
              </a:rPr>
              <a:t>Cuantías de las ayudas adicionales.</a:t>
            </a:r>
          </a:p>
          <a:p>
            <a:pPr marL="1200150" lvl="3" indent="-285750" algn="just">
              <a:spcAft>
                <a:spcPts val="1200"/>
              </a:spcAft>
              <a:buFont typeface="Wingdings" panose="05000000000000000000" pitchFamily="2" charset="2"/>
              <a:buChar char="v"/>
            </a:pPr>
            <a:r>
              <a:rPr lang="es-ES" sz="1600" dirty="0">
                <a:latin typeface="Calibri" panose="020F0502020204030204" pitchFamily="34" charset="0"/>
                <a:cs typeface="Calibri" panose="020F0502020204030204" pitchFamily="34" charset="0"/>
              </a:rPr>
              <a:t>Desglose por títulos bonificados.</a:t>
            </a:r>
          </a:p>
          <a:p>
            <a:pPr marL="914400" lvl="3" algn="just">
              <a:spcAft>
                <a:spcPts val="1200"/>
              </a:spcAft>
            </a:pPr>
            <a:endParaRPr lang="es-ES" sz="1600" dirty="0">
              <a:latin typeface="Calibri" panose="020F0502020204030204" pitchFamily="34" charset="0"/>
              <a:cs typeface="Calibri" panose="020F0502020204030204" pitchFamily="34" charset="0"/>
            </a:endParaRPr>
          </a:p>
          <a:p>
            <a:pPr marL="447675" lvl="3" algn="just">
              <a:spcAft>
                <a:spcPts val="1200"/>
              </a:spcAft>
            </a:pPr>
            <a:r>
              <a:rPr lang="es-ES" sz="1600" dirty="0">
                <a:latin typeface="Calibri" panose="020F0502020204030204" pitchFamily="34" charset="0"/>
                <a:cs typeface="Calibri" panose="020F0502020204030204" pitchFamily="34" charset="0"/>
              </a:rPr>
              <a:t>El certificado deberán estar </a:t>
            </a:r>
            <a:r>
              <a:rPr lang="es-ES" sz="1600" u="sng" dirty="0">
                <a:latin typeface="Calibri" panose="020F0502020204030204" pitchFamily="34" charset="0"/>
                <a:cs typeface="Calibri" panose="020F0502020204030204" pitchFamily="34" charset="0"/>
              </a:rPr>
              <a:t>firmado</a:t>
            </a:r>
            <a:r>
              <a:rPr lang="es-ES" sz="1600" dirty="0">
                <a:latin typeface="Calibri" panose="020F0502020204030204" pitchFamily="34" charset="0"/>
                <a:cs typeface="Calibri" panose="020F0502020204030204" pitchFamily="34" charset="0"/>
              </a:rPr>
              <a:t> por el </a:t>
            </a:r>
            <a:r>
              <a:rPr lang="es-ES" sz="1600" u="sng" dirty="0">
                <a:latin typeface="Calibri" panose="020F0502020204030204" pitchFamily="34" charset="0"/>
                <a:cs typeface="Calibri" panose="020F0502020204030204" pitchFamily="34" charset="0"/>
              </a:rPr>
              <a:t>titular de la intervención de la entidad local o autonómica</a:t>
            </a:r>
            <a:r>
              <a:rPr lang="es-ES" sz="1600" dirty="0">
                <a:latin typeface="Calibri" panose="020F0502020204030204" pitchFamily="34" charset="0"/>
                <a:cs typeface="Calibri" panose="020F0502020204030204" pitchFamily="34" charset="0"/>
              </a:rPr>
              <a:t> correspondiente. </a:t>
            </a:r>
          </a:p>
          <a:p>
            <a:pPr marL="1200150" lvl="3" indent="-285750">
              <a:spcAft>
                <a:spcPts val="1200"/>
              </a:spcAft>
              <a:buFont typeface="Wingdings" panose="05000000000000000000" pitchFamily="2" charset="2"/>
              <a:buChar char="v"/>
            </a:pPr>
            <a:endParaRPr lang="es-ES" sz="1600" dirty="0">
              <a:latin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9153598D-4F02-0B29-1FCB-413937B0E654}"/>
              </a:ext>
            </a:extLst>
          </p:cNvPr>
          <p:cNvSpPr txBox="1"/>
          <p:nvPr/>
        </p:nvSpPr>
        <p:spPr>
          <a:xfrm>
            <a:off x="4839419" y="189779"/>
            <a:ext cx="6877452" cy="307777"/>
          </a:xfrm>
          <a:prstGeom prst="rect">
            <a:avLst/>
          </a:prstGeom>
          <a:noFill/>
        </p:spPr>
        <p:txBody>
          <a:bodyPr wrap="square" rtlCol="0">
            <a:spAutoFit/>
          </a:bodyPr>
          <a:lstStyle/>
          <a:p>
            <a:r>
              <a:rPr lang="es-ES" sz="1400" dirty="0">
                <a:solidFill>
                  <a:schemeClr val="bg1"/>
                </a:solidFill>
              </a:rPr>
              <a:t>Contenido del expediente de justificación y liquidación</a:t>
            </a:r>
          </a:p>
        </p:txBody>
      </p:sp>
    </p:spTree>
    <p:extLst>
      <p:ext uri="{BB962C8B-B14F-4D97-AF65-F5344CB8AC3E}">
        <p14:creationId xmlns:p14="http://schemas.microsoft.com/office/powerpoint/2010/main" val="234549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66277F-D93C-CEB7-3C23-A8ED4C62F6BC}"/>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084D2F41-35C5-6A90-BC83-BA8F7C2D9CC0}"/>
              </a:ext>
            </a:extLst>
          </p:cNvPr>
          <p:cNvSpPr txBox="1"/>
          <p:nvPr/>
        </p:nvSpPr>
        <p:spPr>
          <a:xfrm>
            <a:off x="279399" y="894990"/>
            <a:ext cx="11697447" cy="5847755"/>
          </a:xfrm>
          <a:prstGeom prst="rect">
            <a:avLst/>
          </a:prstGeom>
          <a:noFill/>
        </p:spPr>
        <p:txBody>
          <a:bodyPr wrap="square" rtlCol="0">
            <a:spAutoFit/>
          </a:bodyPr>
          <a:lstStyle/>
          <a:p>
            <a:pPr marL="0" lvl="1">
              <a:spcAft>
                <a:spcPts val="1200"/>
              </a:spcAft>
            </a:pPr>
            <a:r>
              <a:rPr lang="es-ES" sz="1600" b="1" dirty="0">
                <a:latin typeface="Calibri" panose="020F0502020204030204" pitchFamily="34" charset="0"/>
                <a:cs typeface="Calibri" panose="020F0502020204030204" pitchFamily="34" charset="0"/>
              </a:rPr>
              <a:t>BLOQUE B — CUMPLIMIENTO Y COMPROMISOS </a:t>
            </a:r>
            <a:r>
              <a:rPr lang="es-ES" sz="1600" dirty="0">
                <a:latin typeface="Calibri" panose="020F0502020204030204" pitchFamily="34" charset="0"/>
                <a:cs typeface="Calibri" panose="020F0502020204030204" pitchFamily="34" charset="0"/>
              </a:rPr>
              <a:t>Artículo Cuarto</a:t>
            </a:r>
          </a:p>
          <a:p>
            <a:pPr marL="0" lvl="1">
              <a:spcAft>
                <a:spcPts val="1200"/>
              </a:spcAft>
            </a:pPr>
            <a:endParaRPr lang="es-ES" sz="800" dirty="0">
              <a:latin typeface="Calibri" panose="020F0502020204030204" pitchFamily="34" charset="0"/>
              <a:cs typeface="Calibri" panose="020F0502020204030204" pitchFamily="34" charset="0"/>
            </a:endParaRPr>
          </a:p>
          <a:p>
            <a:pPr marL="0" lvl="1">
              <a:spcAft>
                <a:spcPts val="1200"/>
              </a:spcAft>
            </a:pPr>
            <a:r>
              <a:rPr lang="es-ES" sz="1600" dirty="0">
                <a:latin typeface="Calibri" panose="020F0502020204030204" pitchFamily="34" charset="0"/>
                <a:cs typeface="Calibri" panose="020F0502020204030204" pitchFamily="34" charset="0"/>
              </a:rPr>
              <a:t>🔹 Contenido general</a:t>
            </a:r>
          </a:p>
          <a:p>
            <a:pPr marL="457200" lvl="2" algn="just">
              <a:spcAft>
                <a:spcPts val="1200"/>
              </a:spcAft>
            </a:pPr>
            <a:r>
              <a:rPr lang="es-ES" sz="1600" b="1" dirty="0">
                <a:latin typeface="Calibri" panose="020F0502020204030204" pitchFamily="34" charset="0"/>
                <a:cs typeface="Calibri" panose="020F0502020204030204" pitchFamily="34" charset="0"/>
              </a:rPr>
              <a:t>Certificado de implantación de una Zona de Bajas Emisiones (art. Cuarto.6 y art. Sexto): </a:t>
            </a:r>
          </a:p>
          <a:p>
            <a:pPr marL="457200" lvl="2" algn="just">
              <a:spcAft>
                <a:spcPts val="1200"/>
              </a:spcAft>
            </a:pPr>
            <a:r>
              <a:rPr lang="es-ES" sz="1600" dirty="0">
                <a:latin typeface="Calibri" panose="020F0502020204030204" pitchFamily="34" charset="0"/>
                <a:cs typeface="Calibri" panose="020F0502020204030204" pitchFamily="34" charset="0"/>
              </a:rPr>
              <a:t>Si el beneficiario hubiera presentado en su solicitud el/los compromiso/s de implantar o tener implantada una Zona de Bajas Emisiones durante el año 2025 deberá presentar un certificado que acredite haber dado cumplimiento al requisito establecido en los apartados 4 o 5 del artículo 5 del Real Decreto-ley 1/2025.</a:t>
            </a:r>
          </a:p>
          <a:p>
            <a:pPr marL="457200" lvl="2" algn="just">
              <a:spcAft>
                <a:spcPts val="1200"/>
              </a:spcAft>
            </a:pPr>
            <a:r>
              <a:rPr lang="es-ES" sz="1600" dirty="0">
                <a:latin typeface="Calibri" panose="020F0502020204030204" pitchFamily="34" charset="0"/>
                <a:cs typeface="Calibri" panose="020F0502020204030204" pitchFamily="34" charset="0"/>
              </a:rPr>
              <a:t>De acuerdo con el apartado 7 del artículo Noveno de la resolución de convocatoria, el certificado especificará: </a:t>
            </a:r>
          </a:p>
          <a:p>
            <a:pPr marL="742950" lvl="2" indent="-285750" algn="just">
              <a:spcAft>
                <a:spcPts val="1200"/>
              </a:spcAft>
              <a:buFont typeface="Arial" panose="020B0604020202020204" pitchFamily="34" charset="0"/>
              <a:buChar char="•"/>
            </a:pPr>
            <a:r>
              <a:rPr lang="es-ES" sz="1600" u="sng" dirty="0">
                <a:latin typeface="Calibri" panose="020F0502020204030204" pitchFamily="34" charset="0"/>
                <a:cs typeface="Calibri" panose="020F0502020204030204" pitchFamily="34" charset="0"/>
              </a:rPr>
              <a:t>Fecha real efectiva de implantación </a:t>
            </a:r>
            <a:r>
              <a:rPr lang="es-ES" sz="1600" dirty="0">
                <a:latin typeface="Calibri" panose="020F0502020204030204" pitchFamily="34" charset="0"/>
                <a:cs typeface="Calibri" panose="020F0502020204030204" pitchFamily="34" charset="0"/>
              </a:rPr>
              <a:t>de la Zona de Bajas Emisiones. </a:t>
            </a:r>
          </a:p>
          <a:p>
            <a:pPr marL="742950" lvl="2" indent="-285750" algn="just">
              <a:spcAft>
                <a:spcPts val="1200"/>
              </a:spcAft>
              <a:buFont typeface="Arial" panose="020B0604020202020204" pitchFamily="34" charset="0"/>
              <a:buChar char="•"/>
            </a:pPr>
            <a:r>
              <a:rPr lang="es-ES" sz="1600" u="sng" dirty="0">
                <a:latin typeface="Calibri" panose="020F0502020204030204" pitchFamily="34" charset="0"/>
                <a:cs typeface="Calibri" panose="020F0502020204030204" pitchFamily="34" charset="0"/>
              </a:rPr>
              <a:t>Normativa municipal vigente </a:t>
            </a:r>
            <a:r>
              <a:rPr lang="es-ES" sz="1600" dirty="0">
                <a:latin typeface="Calibri" panose="020F0502020204030204" pitchFamily="34" charset="0"/>
                <a:cs typeface="Calibri" panose="020F0502020204030204" pitchFamily="34" charset="0"/>
              </a:rPr>
              <a:t>y de aplicación donde se establece la delimitación legal de la Zona de Bajas Emisiones y su regulación.</a:t>
            </a:r>
          </a:p>
          <a:p>
            <a:pPr marL="742950" lvl="2" indent="-285750" algn="just">
              <a:spcAft>
                <a:spcPts val="1200"/>
              </a:spcAft>
              <a:buFont typeface="Arial" panose="020B0604020202020204" pitchFamily="34" charset="0"/>
              <a:buChar char="•"/>
            </a:pPr>
            <a:r>
              <a:rPr lang="es-ES" sz="1600" u="sng" dirty="0">
                <a:latin typeface="Calibri" panose="020F0502020204030204" pitchFamily="34" charset="0"/>
                <a:cs typeface="Calibri" panose="020F0502020204030204" pitchFamily="34" charset="0"/>
              </a:rPr>
              <a:t>Listado de prohibiciones o restricciones de acceso</a:t>
            </a:r>
            <a:r>
              <a:rPr lang="es-ES" sz="1600" dirty="0">
                <a:latin typeface="Calibri" panose="020F0502020204030204" pitchFamily="34" charset="0"/>
                <a:cs typeface="Calibri" panose="020F0502020204030204" pitchFamily="34" charset="0"/>
              </a:rPr>
              <a:t>, circulación y estacionamiento de vehículos, </a:t>
            </a:r>
            <a:r>
              <a:rPr lang="es-ES" sz="1600" u="sng" dirty="0">
                <a:latin typeface="Calibri" panose="020F0502020204030204" pitchFamily="34" charset="0"/>
                <a:cs typeface="Calibri" panose="020F0502020204030204" pitchFamily="34" charset="0"/>
              </a:rPr>
              <a:t>según su potencial contaminante</a:t>
            </a:r>
            <a:r>
              <a:rPr lang="es-ES" sz="1600" dirty="0">
                <a:latin typeface="Calibri" panose="020F0502020204030204" pitchFamily="34" charset="0"/>
                <a:cs typeface="Calibri" panose="020F0502020204030204" pitchFamily="34" charset="0"/>
              </a:rPr>
              <a:t> de los vehículos. </a:t>
            </a:r>
          </a:p>
          <a:p>
            <a:pPr marL="742950" lvl="2" indent="-285750" algn="just">
              <a:spcAft>
                <a:spcPts val="1200"/>
              </a:spcAft>
              <a:buFont typeface="Arial" panose="020B0604020202020204" pitchFamily="34" charset="0"/>
              <a:buChar char="•"/>
            </a:pPr>
            <a:r>
              <a:rPr lang="es-ES" sz="1600" u="sng" dirty="0">
                <a:latin typeface="Calibri" panose="020F0502020204030204" pitchFamily="34" charset="0"/>
                <a:cs typeface="Calibri" panose="020F0502020204030204" pitchFamily="34" charset="0"/>
              </a:rPr>
              <a:t>Existencia de un sistema de control de accesos</a:t>
            </a:r>
            <a:r>
              <a:rPr lang="es-ES" sz="1600" dirty="0">
                <a:latin typeface="Calibri" panose="020F0502020204030204" pitchFamily="34" charset="0"/>
                <a:cs typeface="Calibri" panose="020F0502020204030204" pitchFamily="34" charset="0"/>
              </a:rPr>
              <a:t>, monitorización y seguimiento, describiendo su situación y funcionamiento. </a:t>
            </a:r>
          </a:p>
          <a:p>
            <a:pPr marL="742950" lvl="2" indent="-285750" algn="just">
              <a:spcAft>
                <a:spcPts val="1200"/>
              </a:spcAft>
              <a:buFont typeface="Arial" panose="020B0604020202020204" pitchFamily="34" charset="0"/>
              <a:buChar char="•"/>
            </a:pPr>
            <a:r>
              <a:rPr lang="es-ES" sz="1600" u="sng" dirty="0">
                <a:latin typeface="Calibri" panose="020F0502020204030204" pitchFamily="34" charset="0"/>
                <a:cs typeface="Calibri" panose="020F0502020204030204" pitchFamily="34" charset="0"/>
              </a:rPr>
              <a:t>Existencia de un régimen sancionador </a:t>
            </a:r>
            <a:r>
              <a:rPr lang="es-ES" sz="1600" b="1" u="sng" dirty="0">
                <a:latin typeface="Calibri" panose="020F0502020204030204" pitchFamily="34" charset="0"/>
                <a:cs typeface="Calibri" panose="020F0502020204030204" pitchFamily="34" charset="0"/>
              </a:rPr>
              <a:t>activo</a:t>
            </a:r>
            <a:r>
              <a:rPr lang="es-ES" sz="1600" dirty="0">
                <a:latin typeface="Calibri" panose="020F0502020204030204" pitchFamily="34" charset="0"/>
                <a:cs typeface="Calibri" panose="020F0502020204030204" pitchFamily="34" charset="0"/>
              </a:rPr>
              <a:t>, indicando la fecha efectiva de aplicación, y </a:t>
            </a:r>
            <a:r>
              <a:rPr lang="es-ES" sz="1600" b="1" u="sng" dirty="0">
                <a:latin typeface="Calibri" panose="020F0502020204030204" pitchFamily="34" charset="0"/>
                <a:cs typeface="Calibri" panose="020F0502020204030204" pitchFamily="34" charset="0"/>
              </a:rPr>
              <a:t>quedando excluido para esta consideración el sistema de avisos </a:t>
            </a:r>
            <a:r>
              <a:rPr lang="es-ES" sz="1600" dirty="0">
                <a:latin typeface="Calibri" panose="020F0502020204030204" pitchFamily="34" charset="0"/>
                <a:cs typeface="Calibri" panose="020F0502020204030204" pitchFamily="34" charset="0"/>
              </a:rPr>
              <a:t>que pudiera haberse contemplado previamente. </a:t>
            </a:r>
          </a:p>
          <a:p>
            <a:pPr marL="457200" lvl="2" algn="just">
              <a:spcAft>
                <a:spcPts val="1200"/>
              </a:spcAft>
            </a:pPr>
            <a:r>
              <a:rPr lang="es-ES" sz="1600" dirty="0">
                <a:latin typeface="Calibri" panose="020F0502020204030204" pitchFamily="34" charset="0"/>
                <a:cs typeface="Calibri" panose="020F0502020204030204" pitchFamily="34" charset="0"/>
              </a:rPr>
              <a:t>El certificado deberá estar </a:t>
            </a:r>
            <a:r>
              <a:rPr lang="es-ES" sz="1600" u="sng" dirty="0">
                <a:latin typeface="Calibri" panose="020F0502020204030204" pitchFamily="34" charset="0"/>
                <a:cs typeface="Calibri" panose="020F0502020204030204" pitchFamily="34" charset="0"/>
              </a:rPr>
              <a:t>firmado</a:t>
            </a:r>
            <a:r>
              <a:rPr lang="es-ES" sz="1600" dirty="0">
                <a:latin typeface="Calibri" panose="020F0502020204030204" pitchFamily="34" charset="0"/>
                <a:cs typeface="Calibri" panose="020F0502020204030204" pitchFamily="34" charset="0"/>
              </a:rPr>
              <a:t> por el </a:t>
            </a:r>
            <a:r>
              <a:rPr lang="es-ES" sz="1600" u="sng" dirty="0">
                <a:latin typeface="Calibri" panose="020F0502020204030204" pitchFamily="34" charset="0"/>
                <a:cs typeface="Calibri" panose="020F0502020204030204" pitchFamily="34" charset="0"/>
              </a:rPr>
              <a:t>secretario municipal o por el titular del órgano de apoyo a la junta de gobierno local</a:t>
            </a:r>
            <a:r>
              <a:rPr lang="es-ES" sz="1600" dirty="0">
                <a:latin typeface="Calibri" panose="020F0502020204030204" pitchFamily="34" charset="0"/>
                <a:cs typeface="Calibri" panose="020F0502020204030204" pitchFamily="34" charset="0"/>
              </a:rPr>
              <a:t>, dando fe de su contenido. </a:t>
            </a:r>
          </a:p>
        </p:txBody>
      </p:sp>
      <p:sp>
        <p:nvSpPr>
          <p:cNvPr id="4" name="CuadroTexto 3">
            <a:extLst>
              <a:ext uri="{FF2B5EF4-FFF2-40B4-BE49-F238E27FC236}">
                <a16:creationId xmlns:a16="http://schemas.microsoft.com/office/drawing/2014/main" id="{7AC356E1-5B56-0C18-965E-057535574122}"/>
              </a:ext>
            </a:extLst>
          </p:cNvPr>
          <p:cNvSpPr txBox="1"/>
          <p:nvPr/>
        </p:nvSpPr>
        <p:spPr>
          <a:xfrm>
            <a:off x="4839419" y="189779"/>
            <a:ext cx="6877452" cy="307777"/>
          </a:xfrm>
          <a:prstGeom prst="rect">
            <a:avLst/>
          </a:prstGeom>
          <a:noFill/>
        </p:spPr>
        <p:txBody>
          <a:bodyPr wrap="square" rtlCol="0">
            <a:spAutoFit/>
          </a:bodyPr>
          <a:lstStyle/>
          <a:p>
            <a:r>
              <a:rPr lang="es-ES" sz="1400" dirty="0">
                <a:solidFill>
                  <a:schemeClr val="bg1"/>
                </a:solidFill>
              </a:rPr>
              <a:t>Contenido del expediente de justificación y liquidación</a:t>
            </a:r>
          </a:p>
        </p:txBody>
      </p:sp>
    </p:spTree>
    <p:extLst>
      <p:ext uri="{BB962C8B-B14F-4D97-AF65-F5344CB8AC3E}">
        <p14:creationId xmlns:p14="http://schemas.microsoft.com/office/powerpoint/2010/main" val="2846618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674BF5-6630-9033-B085-0A1ADC306AEF}"/>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37BCF766-5DC8-1FE4-552C-1F0A61625CE2}"/>
              </a:ext>
            </a:extLst>
          </p:cNvPr>
          <p:cNvSpPr txBox="1"/>
          <p:nvPr/>
        </p:nvSpPr>
        <p:spPr>
          <a:xfrm>
            <a:off x="279399" y="894990"/>
            <a:ext cx="11697447" cy="5539978"/>
          </a:xfrm>
          <a:prstGeom prst="rect">
            <a:avLst/>
          </a:prstGeom>
          <a:noFill/>
        </p:spPr>
        <p:txBody>
          <a:bodyPr wrap="square" rtlCol="0">
            <a:spAutoFit/>
          </a:bodyPr>
          <a:lstStyle/>
          <a:p>
            <a:pPr marL="0" lvl="1">
              <a:spcAft>
                <a:spcPts val="1200"/>
              </a:spcAft>
            </a:pPr>
            <a:r>
              <a:rPr lang="es-ES" sz="1600" b="1" dirty="0">
                <a:latin typeface="Calibri" panose="020F0502020204030204" pitchFamily="34" charset="0"/>
                <a:cs typeface="Calibri" panose="020F0502020204030204" pitchFamily="34" charset="0"/>
              </a:rPr>
              <a:t>BLOQUE B — CUMPLIMIENTO Y COMPROMISOS </a:t>
            </a:r>
            <a:r>
              <a:rPr lang="es-ES" sz="1600" dirty="0">
                <a:latin typeface="Calibri" panose="020F0502020204030204" pitchFamily="34" charset="0"/>
                <a:cs typeface="Calibri" panose="020F0502020204030204" pitchFamily="34" charset="0"/>
              </a:rPr>
              <a:t>Artículo Cuarto</a:t>
            </a:r>
          </a:p>
          <a:p>
            <a:pPr marL="0" lvl="1">
              <a:spcAft>
                <a:spcPts val="1200"/>
              </a:spcAft>
            </a:pPr>
            <a:endParaRPr lang="es-ES" sz="800" dirty="0">
              <a:latin typeface="Calibri" panose="020F0502020204030204" pitchFamily="34" charset="0"/>
              <a:cs typeface="Calibri" panose="020F0502020204030204" pitchFamily="34" charset="0"/>
            </a:endParaRPr>
          </a:p>
          <a:p>
            <a:pPr marL="0" lvl="1">
              <a:spcAft>
                <a:spcPts val="1200"/>
              </a:spcAft>
            </a:pPr>
            <a:r>
              <a:rPr lang="es-ES" sz="1600" dirty="0">
                <a:latin typeface="Calibri" panose="020F0502020204030204" pitchFamily="34" charset="0"/>
                <a:cs typeface="Calibri" panose="020F0502020204030204" pitchFamily="34" charset="0"/>
              </a:rPr>
              <a:t>🔹 Contenido general</a:t>
            </a:r>
          </a:p>
          <a:p>
            <a:pPr marL="457200" lvl="2">
              <a:spcAft>
                <a:spcPts val="1200"/>
              </a:spcAft>
            </a:pPr>
            <a:r>
              <a:rPr lang="es-ES" sz="1600" b="1" dirty="0">
                <a:latin typeface="Calibri" panose="020F0502020204030204" pitchFamily="34" charset="0"/>
                <a:cs typeface="Calibri" panose="020F0502020204030204" pitchFamily="34" charset="0"/>
              </a:rPr>
              <a:t>Certificado de implantación de una Zona de Bajas Emisiones (art. Cuarto.6 y art. Sexto): </a:t>
            </a:r>
          </a:p>
          <a:p>
            <a:pPr marL="457200" lvl="2" algn="just">
              <a:spcAft>
                <a:spcPts val="1200"/>
              </a:spcAft>
            </a:pPr>
            <a:r>
              <a:rPr lang="es-ES" sz="1600" u="sng" dirty="0">
                <a:latin typeface="Calibri" panose="020F0502020204030204" pitchFamily="34" charset="0"/>
                <a:cs typeface="Calibri" panose="020F0502020204030204" pitchFamily="34" charset="0"/>
              </a:rPr>
              <a:t>El incumplimiento por parte de las entidades locales legalmente obligadas </a:t>
            </a:r>
            <a:r>
              <a:rPr lang="es-ES" sz="1600" dirty="0">
                <a:latin typeface="Calibri" panose="020F0502020204030204" pitchFamily="34" charset="0"/>
                <a:cs typeface="Calibri" panose="020F0502020204030204" pitchFamily="34" charset="0"/>
              </a:rPr>
              <a:t>según el artículo 14.3 de la Ley 7/2021, de 20 de mayo, del compromiso de </a:t>
            </a:r>
            <a:r>
              <a:rPr lang="es-ES" sz="1600" u="sng" dirty="0">
                <a:latin typeface="Calibri" panose="020F0502020204030204" pitchFamily="34" charset="0"/>
                <a:cs typeface="Calibri" panose="020F0502020204030204" pitchFamily="34" charset="0"/>
              </a:rPr>
              <a:t>disponer de una Zona de Bajas Emisiones en funcionamiento durante 2025</a:t>
            </a:r>
            <a:r>
              <a:rPr lang="es-ES" sz="1600" dirty="0">
                <a:latin typeface="Calibri" panose="020F0502020204030204" pitchFamily="34" charset="0"/>
                <a:cs typeface="Calibri" panose="020F0502020204030204" pitchFamily="34" charset="0"/>
              </a:rPr>
              <a:t>, conlleva la </a:t>
            </a:r>
            <a:r>
              <a:rPr lang="es-ES" sz="1600" u="sng" dirty="0">
                <a:latin typeface="Calibri" panose="020F0502020204030204" pitchFamily="34" charset="0"/>
                <a:cs typeface="Calibri" panose="020F0502020204030204" pitchFamily="34" charset="0"/>
              </a:rPr>
              <a:t>pérdida de la subvención concedida y el reintegro de las cuantías percibidas </a:t>
            </a:r>
            <a:r>
              <a:rPr lang="es-ES" sz="1600" dirty="0">
                <a:latin typeface="Calibri" panose="020F0502020204030204" pitchFamily="34" charset="0"/>
                <a:cs typeface="Calibri" panose="020F0502020204030204" pitchFamily="34" charset="0"/>
              </a:rPr>
              <a:t>hasta la fecha, de acuerdo con el artículo 16.5.a) del Real Decreto-ley 1/2015. </a:t>
            </a:r>
          </a:p>
          <a:p>
            <a:pPr marL="457200" lvl="2" algn="just">
              <a:spcAft>
                <a:spcPts val="1200"/>
              </a:spcAft>
            </a:pPr>
            <a:r>
              <a:rPr lang="es-ES" sz="1600" dirty="0">
                <a:latin typeface="Calibri" panose="020F0502020204030204" pitchFamily="34" charset="0"/>
                <a:cs typeface="Calibri" panose="020F0502020204030204" pitchFamily="34" charset="0"/>
              </a:rPr>
              <a:t>Aquellos municipios que se encuentren en esta situación deberán </a:t>
            </a:r>
            <a:r>
              <a:rPr lang="es-ES" sz="1600" u="sng" dirty="0">
                <a:latin typeface="Calibri" panose="020F0502020204030204" pitchFamily="34" charset="0"/>
                <a:cs typeface="Calibri" panose="020F0502020204030204" pitchFamily="34" charset="0"/>
              </a:rPr>
              <a:t>presentar una declaración indicando que no disponen de la Zona de Bajas Emisiones</a:t>
            </a:r>
            <a:r>
              <a:rPr lang="es-ES" sz="1600" dirty="0">
                <a:latin typeface="Calibri" panose="020F0502020204030204" pitchFamily="34" charset="0"/>
                <a:cs typeface="Calibri" panose="020F0502020204030204" pitchFamily="34" charset="0"/>
              </a:rPr>
              <a:t>, y en caso de haber percibido el anticipo a cuenta de la liquidación, la </a:t>
            </a:r>
            <a:r>
              <a:rPr lang="es-ES" sz="1600" u="sng" dirty="0">
                <a:latin typeface="Calibri" panose="020F0502020204030204" pitchFamily="34" charset="0"/>
                <a:cs typeface="Calibri" panose="020F0502020204030204" pitchFamily="34" charset="0"/>
              </a:rPr>
              <a:t>solicitud de la carta de pago (modelo 069) para la devolución total de las cuantías percibidas</a:t>
            </a:r>
            <a:r>
              <a:rPr lang="es-ES" sz="1600" dirty="0">
                <a:latin typeface="Calibri" panose="020F0502020204030204" pitchFamily="34" charset="0"/>
                <a:cs typeface="Calibri" panose="020F0502020204030204" pitchFamily="34" charset="0"/>
              </a:rPr>
              <a:t>. </a:t>
            </a:r>
          </a:p>
          <a:p>
            <a:pPr marL="457200" lvl="2" algn="just">
              <a:spcAft>
                <a:spcPts val="1200"/>
              </a:spcAft>
            </a:pPr>
            <a:r>
              <a:rPr lang="es-ES" sz="1600" dirty="0">
                <a:latin typeface="Calibri" panose="020F0502020204030204" pitchFamily="34" charset="0"/>
                <a:cs typeface="Calibri" panose="020F0502020204030204" pitchFamily="34" charset="0"/>
              </a:rPr>
              <a:t>Para los </a:t>
            </a:r>
            <a:r>
              <a:rPr lang="es-ES" sz="1600" u="sng" dirty="0">
                <a:latin typeface="Calibri" panose="020F0502020204030204" pitchFamily="34" charset="0"/>
                <a:cs typeface="Calibri" panose="020F0502020204030204" pitchFamily="34" charset="0"/>
              </a:rPr>
              <a:t>entes locales supramunicipales:</a:t>
            </a:r>
          </a:p>
          <a:p>
            <a:pPr marL="742950" lvl="2" indent="-285750" algn="just">
              <a:spcAft>
                <a:spcPts val="1200"/>
              </a:spcAft>
              <a:buFont typeface="Arial" panose="020B0604020202020204" pitchFamily="34" charset="0"/>
              <a:buChar char="•"/>
            </a:pPr>
            <a:r>
              <a:rPr lang="es-ES" sz="1600" dirty="0">
                <a:latin typeface="Calibri" panose="020F0502020204030204" pitchFamily="34" charset="0"/>
                <a:cs typeface="Calibri" panose="020F0502020204030204" pitchFamily="34" charset="0"/>
              </a:rPr>
              <a:t>Deberán presentar un </a:t>
            </a:r>
            <a:r>
              <a:rPr lang="es-ES" sz="1600" u="sng" dirty="0">
                <a:latin typeface="Calibri" panose="020F0502020204030204" pitchFamily="34" charset="0"/>
                <a:cs typeface="Calibri" panose="020F0502020204030204" pitchFamily="34" charset="0"/>
              </a:rPr>
              <a:t>certificado firmado para cada uno de los municipios de su ámbito territorial</a:t>
            </a:r>
            <a:r>
              <a:rPr lang="es-ES" sz="1600" dirty="0">
                <a:latin typeface="Calibri" panose="020F0502020204030204" pitchFamily="34" charset="0"/>
                <a:cs typeface="Calibri" panose="020F0502020204030204" pitchFamily="34" charset="0"/>
              </a:rPr>
              <a:t>, especificando la información enumerada en el apartado 7 del artículo Noveno de la resolución de convocatoria. </a:t>
            </a:r>
          </a:p>
          <a:p>
            <a:pPr marL="742950" lvl="2" indent="-285750" algn="just">
              <a:spcAft>
                <a:spcPts val="1200"/>
              </a:spcAft>
              <a:buFont typeface="Arial" panose="020B0604020202020204" pitchFamily="34" charset="0"/>
              <a:buChar char="•"/>
            </a:pPr>
            <a:r>
              <a:rPr lang="es-ES" sz="1600" dirty="0">
                <a:latin typeface="Calibri" panose="020F0502020204030204" pitchFamily="34" charset="0"/>
                <a:cs typeface="Calibri" panose="020F0502020204030204" pitchFamily="34" charset="0"/>
              </a:rPr>
              <a:t>Presentarán una </a:t>
            </a:r>
            <a:r>
              <a:rPr lang="es-ES" sz="1600" u="sng" dirty="0">
                <a:latin typeface="Calibri" panose="020F0502020204030204" pitchFamily="34" charset="0"/>
                <a:cs typeface="Calibri" panose="020F0502020204030204" pitchFamily="34" charset="0"/>
              </a:rPr>
              <a:t>declaración</a:t>
            </a:r>
            <a:r>
              <a:rPr lang="es-ES" sz="1600" dirty="0">
                <a:latin typeface="Calibri" panose="020F0502020204030204" pitchFamily="34" charset="0"/>
                <a:cs typeface="Calibri" panose="020F0502020204030204" pitchFamily="34" charset="0"/>
              </a:rPr>
              <a:t>, firmada por el representante legal del ente, </a:t>
            </a:r>
            <a:r>
              <a:rPr lang="es-ES" sz="1600" u="sng" dirty="0">
                <a:latin typeface="Calibri" panose="020F0502020204030204" pitchFamily="34" charset="0"/>
                <a:cs typeface="Calibri" panose="020F0502020204030204" pitchFamily="34" charset="0"/>
              </a:rPr>
              <a:t>enumerando los municipios de los que se adjuntan los certificados</a:t>
            </a:r>
            <a:r>
              <a:rPr lang="es-ES" sz="1600" dirty="0">
                <a:latin typeface="Calibri" panose="020F0502020204030204" pitchFamily="34" charset="0"/>
                <a:cs typeface="Calibri" panose="020F0502020204030204" pitchFamily="34" charset="0"/>
              </a:rPr>
              <a:t>. </a:t>
            </a:r>
          </a:p>
          <a:p>
            <a:pPr marL="742950" lvl="2" indent="-285750" algn="just">
              <a:spcAft>
                <a:spcPts val="1200"/>
              </a:spcAft>
              <a:buFont typeface="Arial" panose="020B0604020202020204" pitchFamily="34" charset="0"/>
              <a:buChar char="•"/>
            </a:pPr>
            <a:r>
              <a:rPr lang="es-ES" sz="1600" dirty="0">
                <a:latin typeface="Calibri" panose="020F0502020204030204" pitchFamily="34" charset="0"/>
                <a:cs typeface="Calibri" panose="020F0502020204030204" pitchFamily="34" charset="0"/>
              </a:rPr>
              <a:t>Si uno o varios de los municipios han incumplido el requisito, se especificarán en la declaración para su correlación con las penalizaciones a aplicar recogidas en el Libro de cálculo de penalizaciones del Bloque C de la justificación. </a:t>
            </a:r>
          </a:p>
        </p:txBody>
      </p:sp>
      <p:sp>
        <p:nvSpPr>
          <p:cNvPr id="4" name="CuadroTexto 3">
            <a:extLst>
              <a:ext uri="{FF2B5EF4-FFF2-40B4-BE49-F238E27FC236}">
                <a16:creationId xmlns:a16="http://schemas.microsoft.com/office/drawing/2014/main" id="{9E89A5CC-A10D-449D-24F9-D9C10173156C}"/>
              </a:ext>
            </a:extLst>
          </p:cNvPr>
          <p:cNvSpPr txBox="1"/>
          <p:nvPr/>
        </p:nvSpPr>
        <p:spPr>
          <a:xfrm>
            <a:off x="4839419" y="189779"/>
            <a:ext cx="6877452" cy="307777"/>
          </a:xfrm>
          <a:prstGeom prst="rect">
            <a:avLst/>
          </a:prstGeom>
          <a:noFill/>
        </p:spPr>
        <p:txBody>
          <a:bodyPr wrap="square" rtlCol="0">
            <a:spAutoFit/>
          </a:bodyPr>
          <a:lstStyle/>
          <a:p>
            <a:r>
              <a:rPr lang="es-ES" sz="1400" dirty="0">
                <a:solidFill>
                  <a:schemeClr val="bg1"/>
                </a:solidFill>
              </a:rPr>
              <a:t>Contenido del expediente de justificación y liquidación</a:t>
            </a:r>
          </a:p>
        </p:txBody>
      </p:sp>
    </p:spTree>
    <p:extLst>
      <p:ext uri="{BB962C8B-B14F-4D97-AF65-F5344CB8AC3E}">
        <p14:creationId xmlns:p14="http://schemas.microsoft.com/office/powerpoint/2010/main" val="1028667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16B83E-9DC2-6820-BC44-633550E5080D}"/>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9E52A7C7-1F2A-9F30-103F-2C2BCDD96A20}"/>
              </a:ext>
            </a:extLst>
          </p:cNvPr>
          <p:cNvSpPr txBox="1"/>
          <p:nvPr/>
        </p:nvSpPr>
        <p:spPr>
          <a:xfrm>
            <a:off x="279399" y="894990"/>
            <a:ext cx="11697447" cy="4462760"/>
          </a:xfrm>
          <a:prstGeom prst="rect">
            <a:avLst/>
          </a:prstGeom>
          <a:noFill/>
        </p:spPr>
        <p:txBody>
          <a:bodyPr wrap="square" rtlCol="0">
            <a:spAutoFit/>
          </a:bodyPr>
          <a:lstStyle/>
          <a:p>
            <a:pPr marL="0" lvl="1">
              <a:spcAft>
                <a:spcPts val="1200"/>
              </a:spcAft>
            </a:pPr>
            <a:r>
              <a:rPr lang="es-ES" sz="1600" b="1" dirty="0">
                <a:latin typeface="Calibri" panose="020F0502020204030204" pitchFamily="34" charset="0"/>
                <a:cs typeface="Calibri" panose="020F0502020204030204" pitchFamily="34" charset="0"/>
              </a:rPr>
              <a:t>BLOQUE B — CUMPLIMIENTO Y COMPROMISOS </a:t>
            </a:r>
            <a:r>
              <a:rPr lang="es-ES" sz="1600" dirty="0">
                <a:latin typeface="Calibri" panose="020F0502020204030204" pitchFamily="34" charset="0"/>
                <a:cs typeface="Calibri" panose="020F0502020204030204" pitchFamily="34" charset="0"/>
              </a:rPr>
              <a:t>Artículo Cuarto</a:t>
            </a:r>
          </a:p>
          <a:p>
            <a:pPr marL="0" lvl="1">
              <a:spcAft>
                <a:spcPts val="1200"/>
              </a:spcAft>
            </a:pPr>
            <a:endParaRPr lang="es-ES" sz="800" dirty="0">
              <a:latin typeface="Calibri" panose="020F0502020204030204" pitchFamily="34" charset="0"/>
              <a:cs typeface="Calibri" panose="020F0502020204030204" pitchFamily="34" charset="0"/>
            </a:endParaRPr>
          </a:p>
          <a:p>
            <a:pPr marL="0" lvl="1" algn="just">
              <a:spcAft>
                <a:spcPts val="1200"/>
              </a:spcAft>
            </a:pPr>
            <a:r>
              <a:rPr lang="es-ES" sz="1600" dirty="0">
                <a:latin typeface="Calibri" panose="020F0502020204030204" pitchFamily="34" charset="0"/>
                <a:cs typeface="Calibri" panose="020F0502020204030204" pitchFamily="34" charset="0"/>
              </a:rPr>
              <a:t>🔹 Contenido adicional</a:t>
            </a:r>
          </a:p>
          <a:p>
            <a:pPr marL="457200" lvl="2" algn="just">
              <a:spcAft>
                <a:spcPts val="1200"/>
              </a:spcAft>
            </a:pPr>
            <a:r>
              <a:rPr lang="es-ES" sz="1600" b="1" dirty="0">
                <a:latin typeface="Calibri" panose="020F0502020204030204" pitchFamily="34" charset="0"/>
                <a:cs typeface="Calibri" panose="020F0502020204030204" pitchFamily="34" charset="0"/>
              </a:rPr>
              <a:t>Documentación acreditativa de la información certificada (art. Cuarto.8): </a:t>
            </a:r>
          </a:p>
          <a:p>
            <a:pPr marL="457200" lvl="2" algn="just">
              <a:spcAft>
                <a:spcPts val="1200"/>
              </a:spcAft>
            </a:pPr>
            <a:r>
              <a:rPr lang="es-ES" sz="1600" dirty="0">
                <a:latin typeface="Calibri" panose="020F0502020204030204" pitchFamily="34" charset="0"/>
                <a:cs typeface="Calibri" panose="020F0502020204030204" pitchFamily="34" charset="0"/>
              </a:rPr>
              <a:t>Debe indicar:</a:t>
            </a:r>
          </a:p>
          <a:p>
            <a:pPr marL="457200" lvl="2" algn="just">
              <a:spcAft>
                <a:spcPts val="1200"/>
              </a:spcAft>
            </a:pPr>
            <a:r>
              <a:rPr lang="es-ES" sz="1600" dirty="0">
                <a:latin typeface="Calibri" panose="020F0502020204030204" pitchFamily="34" charset="0"/>
                <a:cs typeface="Calibri" panose="020F0502020204030204" pitchFamily="34" charset="0"/>
              </a:rPr>
              <a:t>•	Relación de facturas y documentos de pago de las compensaciones abonadas.</a:t>
            </a:r>
          </a:p>
          <a:p>
            <a:pPr marL="457200" lvl="2" algn="just">
              <a:spcAft>
                <a:spcPts val="1200"/>
              </a:spcAft>
            </a:pPr>
            <a:r>
              <a:rPr lang="es-ES" sz="1600" dirty="0">
                <a:latin typeface="Calibri" panose="020F0502020204030204" pitchFamily="34" charset="0"/>
                <a:cs typeface="Calibri" panose="020F0502020204030204" pitchFamily="34" charset="0"/>
              </a:rPr>
              <a:t>•	Actas o certificados de los acuerdos alcanzados con las entidades comercializadoras de títulos externos que permiten la utilización de los servicios de transporte competencia del beneficiario</a:t>
            </a:r>
          </a:p>
          <a:p>
            <a:pPr marL="457200" lvl="2" algn="just">
              <a:spcAft>
                <a:spcPts val="1200"/>
              </a:spcAft>
            </a:pPr>
            <a:r>
              <a:rPr lang="es-ES" sz="1600" dirty="0">
                <a:latin typeface="Calibri" panose="020F0502020204030204" pitchFamily="34" charset="0"/>
                <a:cs typeface="Calibri" panose="020F0502020204030204" pitchFamily="34" charset="0"/>
              </a:rPr>
              <a:t>•	Resolución o documento de concesión de otras subvenciones y ayudas que financien el objeto de la convocatoria. </a:t>
            </a:r>
          </a:p>
          <a:p>
            <a:pPr marL="457200" lvl="2" algn="just">
              <a:spcAft>
                <a:spcPts val="1200"/>
              </a:spcAft>
            </a:pPr>
            <a:r>
              <a:rPr lang="es-ES" sz="1600" dirty="0">
                <a:latin typeface="Calibri" panose="020F0502020204030204" pitchFamily="34" charset="0"/>
                <a:cs typeface="Calibri" panose="020F0502020204030204" pitchFamily="34" charset="0"/>
              </a:rPr>
              <a:t>•	Documentación relativa a la ZBE.</a:t>
            </a:r>
          </a:p>
          <a:p>
            <a:pPr marL="914400" lvl="3" algn="just">
              <a:spcAft>
                <a:spcPts val="1200"/>
              </a:spcAft>
            </a:pPr>
            <a:endParaRPr lang="es-ES" sz="1600" dirty="0">
              <a:latin typeface="Calibri" panose="020F0502020204030204" pitchFamily="34" charset="0"/>
              <a:cs typeface="Calibri" panose="020F0502020204030204" pitchFamily="34" charset="0"/>
            </a:endParaRPr>
          </a:p>
          <a:p>
            <a:pPr marL="1200150" lvl="3" indent="-285750">
              <a:spcAft>
                <a:spcPts val="1200"/>
              </a:spcAft>
              <a:buFont typeface="Wingdings" panose="05000000000000000000" pitchFamily="2" charset="2"/>
              <a:buChar char="v"/>
            </a:pPr>
            <a:endParaRPr lang="es-ES" sz="1600" dirty="0">
              <a:latin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3BC49CB7-2E3A-9F65-F7B7-EC206749F9E9}"/>
              </a:ext>
            </a:extLst>
          </p:cNvPr>
          <p:cNvSpPr txBox="1"/>
          <p:nvPr/>
        </p:nvSpPr>
        <p:spPr>
          <a:xfrm>
            <a:off x="4839419" y="189779"/>
            <a:ext cx="6877452" cy="307777"/>
          </a:xfrm>
          <a:prstGeom prst="rect">
            <a:avLst/>
          </a:prstGeom>
          <a:noFill/>
        </p:spPr>
        <p:txBody>
          <a:bodyPr wrap="square" rtlCol="0">
            <a:spAutoFit/>
          </a:bodyPr>
          <a:lstStyle/>
          <a:p>
            <a:r>
              <a:rPr lang="es-ES" sz="1400" dirty="0">
                <a:solidFill>
                  <a:schemeClr val="bg1"/>
                </a:solidFill>
              </a:rPr>
              <a:t>Contenido del expediente de justificación y liquidación</a:t>
            </a:r>
          </a:p>
        </p:txBody>
      </p:sp>
    </p:spTree>
    <p:extLst>
      <p:ext uri="{BB962C8B-B14F-4D97-AF65-F5344CB8AC3E}">
        <p14:creationId xmlns:p14="http://schemas.microsoft.com/office/powerpoint/2010/main" val="1944425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E0CAD-CA66-FB8C-04EC-73C9D150BCE8}"/>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9020F67B-E253-FED9-5880-C7E658A08BC3}"/>
              </a:ext>
            </a:extLst>
          </p:cNvPr>
          <p:cNvSpPr txBox="1"/>
          <p:nvPr/>
        </p:nvSpPr>
        <p:spPr>
          <a:xfrm>
            <a:off x="279399" y="894990"/>
            <a:ext cx="11697447" cy="4216539"/>
          </a:xfrm>
          <a:prstGeom prst="rect">
            <a:avLst/>
          </a:prstGeom>
          <a:noFill/>
        </p:spPr>
        <p:txBody>
          <a:bodyPr wrap="square" rtlCol="0">
            <a:spAutoFit/>
          </a:bodyPr>
          <a:lstStyle/>
          <a:p>
            <a:pPr marL="0" lvl="1">
              <a:spcAft>
                <a:spcPts val="1200"/>
              </a:spcAft>
            </a:pPr>
            <a:r>
              <a:rPr lang="es-ES" sz="1600" b="1" dirty="0">
                <a:latin typeface="Calibri" panose="020F0502020204030204" pitchFamily="34" charset="0"/>
                <a:cs typeface="Calibri" panose="020F0502020204030204" pitchFamily="34" charset="0"/>
              </a:rPr>
              <a:t>BLOQUE C — CÁLCULO ECONÓMICO </a:t>
            </a:r>
            <a:r>
              <a:rPr lang="es-ES" sz="1600" dirty="0">
                <a:latin typeface="Calibri" panose="020F0502020204030204" pitchFamily="34" charset="0"/>
                <a:cs typeface="Calibri" panose="020F0502020204030204" pitchFamily="34" charset="0"/>
              </a:rPr>
              <a:t>Artículo Quinto</a:t>
            </a:r>
          </a:p>
          <a:p>
            <a:pPr marL="0" lvl="1">
              <a:spcAft>
                <a:spcPts val="1200"/>
              </a:spcAft>
            </a:pPr>
            <a:endParaRPr lang="es-ES" sz="800" dirty="0">
              <a:latin typeface="Calibri" panose="020F0502020204030204" pitchFamily="34" charset="0"/>
              <a:cs typeface="Calibri" panose="020F0502020204030204" pitchFamily="34" charset="0"/>
            </a:endParaRPr>
          </a:p>
          <a:p>
            <a:pPr marL="0" lvl="1" algn="just">
              <a:spcAft>
                <a:spcPts val="1200"/>
              </a:spcAft>
            </a:pPr>
            <a:r>
              <a:rPr lang="es-ES" sz="1600" dirty="0">
                <a:latin typeface="Calibri" panose="020F0502020204030204" pitchFamily="34" charset="0"/>
                <a:cs typeface="Calibri" panose="020F0502020204030204" pitchFamily="34" charset="0"/>
              </a:rPr>
              <a:t>🔹Resumen</a:t>
            </a:r>
          </a:p>
          <a:p>
            <a:pPr marL="457200" lvl="2" algn="just">
              <a:spcAft>
                <a:spcPts val="1200"/>
              </a:spcAft>
            </a:pPr>
            <a:r>
              <a:rPr lang="es-ES" sz="1600" dirty="0">
                <a:latin typeface="Calibri" panose="020F0502020204030204" pitchFamily="34" charset="0"/>
                <a:cs typeface="Calibri" panose="020F0502020204030204" pitchFamily="34" charset="0"/>
              </a:rPr>
              <a:t>La documentación de este bloque incluirá:</a:t>
            </a:r>
          </a:p>
          <a:p>
            <a:pPr marL="457200" lvl="2" algn="just">
              <a:spcAft>
                <a:spcPts val="1200"/>
              </a:spcAft>
            </a:pPr>
            <a:r>
              <a:rPr lang="es-ES" sz="1600" dirty="0">
                <a:latin typeface="Calibri" panose="020F0502020204030204" pitchFamily="34" charset="0"/>
                <a:cs typeface="Calibri" panose="020F0502020204030204" pitchFamily="34" charset="0"/>
              </a:rPr>
              <a:t>•	Libro de cálculo de la subvención (variará en función de la existencia de títulos propios o títulos integrados).</a:t>
            </a:r>
          </a:p>
          <a:p>
            <a:pPr marL="457200" lvl="2" algn="just">
              <a:spcAft>
                <a:spcPts val="1200"/>
              </a:spcAft>
            </a:pPr>
            <a:r>
              <a:rPr lang="es-ES" sz="1600" dirty="0">
                <a:latin typeface="Calibri" panose="020F0502020204030204" pitchFamily="34" charset="0"/>
                <a:cs typeface="Calibri" panose="020F0502020204030204" pitchFamily="34" charset="0"/>
              </a:rPr>
              <a:t>•	Certificado de los datos recogidos en el libro relativo a los títulos propios.</a:t>
            </a:r>
          </a:p>
          <a:p>
            <a:pPr marL="457200" lvl="2" algn="just">
              <a:spcAft>
                <a:spcPts val="1200"/>
              </a:spcAft>
            </a:pPr>
            <a:r>
              <a:rPr lang="es-ES" sz="1600" dirty="0">
                <a:latin typeface="Calibri" panose="020F0502020204030204" pitchFamily="34" charset="0"/>
                <a:cs typeface="Calibri" panose="020F0502020204030204" pitchFamily="34" charset="0"/>
              </a:rPr>
              <a:t>•	Libro de cálculo de penalizaciones o correcciones a aplicar.</a:t>
            </a:r>
          </a:p>
          <a:p>
            <a:pPr marL="457200" lvl="2" algn="just">
              <a:spcAft>
                <a:spcPts val="1200"/>
              </a:spcAft>
            </a:pPr>
            <a:r>
              <a:rPr lang="es-ES" sz="1600" dirty="0">
                <a:latin typeface="Calibri" panose="020F0502020204030204" pitchFamily="34" charset="0"/>
                <a:cs typeface="Calibri" panose="020F0502020204030204" pitchFamily="34" charset="0"/>
              </a:rPr>
              <a:t>•	Hoja global de resultados finales.</a:t>
            </a:r>
          </a:p>
          <a:p>
            <a:pPr marL="457200" lvl="2" algn="just">
              <a:spcAft>
                <a:spcPts val="1200"/>
              </a:spcAft>
            </a:pPr>
            <a:r>
              <a:rPr lang="es-ES" sz="1600" dirty="0">
                <a:latin typeface="Calibri" panose="020F0502020204030204" pitchFamily="34" charset="0"/>
                <a:cs typeface="Calibri" panose="020F0502020204030204" pitchFamily="34" charset="0"/>
              </a:rPr>
              <a:t>•	Petición formal solicitando el abono de la ayuda o la expedición de carta de pago, en su caso.</a:t>
            </a:r>
          </a:p>
          <a:p>
            <a:pPr marL="914400" lvl="3" algn="just">
              <a:spcAft>
                <a:spcPts val="1200"/>
              </a:spcAft>
            </a:pPr>
            <a:endParaRPr lang="es-ES" sz="1600" dirty="0">
              <a:latin typeface="Calibri" panose="020F0502020204030204" pitchFamily="34" charset="0"/>
              <a:cs typeface="Calibri" panose="020F0502020204030204" pitchFamily="34" charset="0"/>
            </a:endParaRPr>
          </a:p>
          <a:p>
            <a:pPr marL="1200150" lvl="3" indent="-285750">
              <a:spcAft>
                <a:spcPts val="1200"/>
              </a:spcAft>
              <a:buFont typeface="Wingdings" panose="05000000000000000000" pitchFamily="2" charset="2"/>
              <a:buChar char="v"/>
            </a:pPr>
            <a:endParaRPr lang="es-ES" sz="1600" dirty="0">
              <a:latin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B6F22B15-EF1A-EB50-4C1D-C0AEED4832B2}"/>
              </a:ext>
            </a:extLst>
          </p:cNvPr>
          <p:cNvSpPr txBox="1"/>
          <p:nvPr/>
        </p:nvSpPr>
        <p:spPr>
          <a:xfrm>
            <a:off x="4839419" y="189779"/>
            <a:ext cx="6877452" cy="307777"/>
          </a:xfrm>
          <a:prstGeom prst="rect">
            <a:avLst/>
          </a:prstGeom>
          <a:noFill/>
        </p:spPr>
        <p:txBody>
          <a:bodyPr wrap="square" rtlCol="0">
            <a:spAutoFit/>
          </a:bodyPr>
          <a:lstStyle/>
          <a:p>
            <a:r>
              <a:rPr lang="es-ES" sz="1400" dirty="0">
                <a:solidFill>
                  <a:schemeClr val="bg1"/>
                </a:solidFill>
              </a:rPr>
              <a:t>Contenido del expediente de justificación y liquidación</a:t>
            </a:r>
          </a:p>
        </p:txBody>
      </p:sp>
    </p:spTree>
    <p:extLst>
      <p:ext uri="{BB962C8B-B14F-4D97-AF65-F5344CB8AC3E}">
        <p14:creationId xmlns:p14="http://schemas.microsoft.com/office/powerpoint/2010/main" val="1029377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CC65C-D6A5-50FF-F842-56620F3405EC}"/>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685C842C-8EBF-CD27-EE93-6AA93F4EF2DC}"/>
              </a:ext>
            </a:extLst>
          </p:cNvPr>
          <p:cNvSpPr txBox="1"/>
          <p:nvPr/>
        </p:nvSpPr>
        <p:spPr>
          <a:xfrm>
            <a:off x="279399" y="894990"/>
            <a:ext cx="11697447" cy="4708981"/>
          </a:xfrm>
          <a:prstGeom prst="rect">
            <a:avLst/>
          </a:prstGeom>
          <a:noFill/>
        </p:spPr>
        <p:txBody>
          <a:bodyPr wrap="square" rtlCol="0">
            <a:spAutoFit/>
          </a:bodyPr>
          <a:lstStyle/>
          <a:p>
            <a:pPr marL="0" lvl="1">
              <a:spcAft>
                <a:spcPts val="1200"/>
              </a:spcAft>
            </a:pPr>
            <a:r>
              <a:rPr lang="es-ES" sz="1600" b="1" dirty="0">
                <a:latin typeface="Calibri" panose="020F0502020204030204" pitchFamily="34" charset="0"/>
                <a:cs typeface="Calibri" panose="020F0502020204030204" pitchFamily="34" charset="0"/>
              </a:rPr>
              <a:t>BLOQUE C — CÁLCULO ECONÓMICO </a:t>
            </a:r>
            <a:r>
              <a:rPr lang="es-ES" sz="1600" dirty="0">
                <a:latin typeface="Calibri" panose="020F0502020204030204" pitchFamily="34" charset="0"/>
                <a:cs typeface="Calibri" panose="020F0502020204030204" pitchFamily="34" charset="0"/>
              </a:rPr>
              <a:t>Artículo Quinto</a:t>
            </a:r>
          </a:p>
          <a:p>
            <a:pPr marL="0" lvl="1">
              <a:spcAft>
                <a:spcPts val="1200"/>
              </a:spcAft>
            </a:pPr>
            <a:endParaRPr lang="es-ES" sz="800" dirty="0">
              <a:latin typeface="Calibri" panose="020F0502020204030204" pitchFamily="34" charset="0"/>
              <a:cs typeface="Calibri" panose="020F0502020204030204" pitchFamily="34" charset="0"/>
            </a:endParaRPr>
          </a:p>
          <a:p>
            <a:pPr marL="0" lvl="1" algn="just">
              <a:spcAft>
                <a:spcPts val="1200"/>
              </a:spcAft>
            </a:pPr>
            <a:r>
              <a:rPr lang="es-ES" sz="1600" dirty="0">
                <a:latin typeface="Calibri" panose="020F0502020204030204" pitchFamily="34" charset="0"/>
                <a:cs typeface="Calibri" panose="020F0502020204030204" pitchFamily="34" charset="0"/>
              </a:rPr>
              <a:t>🔹 Contenido general</a:t>
            </a:r>
          </a:p>
          <a:p>
            <a:pPr marL="457200" lvl="2" algn="just">
              <a:spcAft>
                <a:spcPts val="1200"/>
              </a:spcAft>
            </a:pPr>
            <a:r>
              <a:rPr lang="pt-BR" sz="1600" b="1" dirty="0">
                <a:latin typeface="Calibri" panose="020F0502020204030204" pitchFamily="34" charset="0"/>
                <a:cs typeface="Calibri" panose="020F0502020204030204" pitchFamily="34" charset="0"/>
              </a:rPr>
              <a:t>C.1 Libro de cálculo (títulos </a:t>
            </a:r>
            <a:r>
              <a:rPr lang="pt-BR" sz="1600" b="1" dirty="0" err="1">
                <a:latin typeface="Calibri" panose="020F0502020204030204" pitchFamily="34" charset="0"/>
                <a:cs typeface="Calibri" panose="020F0502020204030204" pitchFamily="34" charset="0"/>
              </a:rPr>
              <a:t>propios</a:t>
            </a:r>
            <a:r>
              <a:rPr lang="pt-BR" sz="1600" b="1" dirty="0">
                <a:latin typeface="Calibri" panose="020F0502020204030204" pitchFamily="34" charset="0"/>
                <a:cs typeface="Calibri" panose="020F0502020204030204" pitchFamily="34" charset="0"/>
              </a:rPr>
              <a:t> </a:t>
            </a:r>
            <a:r>
              <a:rPr lang="pt-BR" sz="1600" b="1" dirty="0" err="1">
                <a:latin typeface="Calibri" panose="020F0502020204030204" pitchFamily="34" charset="0"/>
                <a:cs typeface="Calibri" panose="020F0502020204030204" pitchFamily="34" charset="0"/>
              </a:rPr>
              <a:t>en</a:t>
            </a:r>
            <a:r>
              <a:rPr lang="pt-BR" sz="1600" b="1" dirty="0">
                <a:latin typeface="Calibri" panose="020F0502020204030204" pitchFamily="34" charset="0"/>
                <a:cs typeface="Calibri" panose="020F0502020204030204" pitchFamily="34" charset="0"/>
              </a:rPr>
              <a:t> </a:t>
            </a:r>
            <a:r>
              <a:rPr lang="pt-BR" sz="1600" b="1" dirty="0" err="1">
                <a:latin typeface="Calibri" panose="020F0502020204030204" pitchFamily="34" charset="0"/>
                <a:cs typeface="Calibri" panose="020F0502020204030204" pitchFamily="34" charset="0"/>
              </a:rPr>
              <a:t>servicios</a:t>
            </a:r>
            <a:r>
              <a:rPr lang="pt-BR" sz="1600" b="1" dirty="0">
                <a:latin typeface="Calibri" panose="020F0502020204030204" pitchFamily="34" charset="0"/>
                <a:cs typeface="Calibri" panose="020F0502020204030204" pitchFamily="34" charset="0"/>
              </a:rPr>
              <a:t> </a:t>
            </a:r>
            <a:r>
              <a:rPr lang="pt-BR" sz="1600" b="1" dirty="0" err="1">
                <a:latin typeface="Calibri" panose="020F0502020204030204" pitchFamily="34" charset="0"/>
                <a:cs typeface="Calibri" panose="020F0502020204030204" pitchFamily="34" charset="0"/>
              </a:rPr>
              <a:t>propios</a:t>
            </a:r>
            <a:r>
              <a:rPr lang="pt-BR" sz="1600" b="1" dirty="0">
                <a:latin typeface="Calibri" panose="020F0502020204030204" pitchFamily="34" charset="0"/>
                <a:cs typeface="Calibri" panose="020F0502020204030204" pitchFamily="34" charset="0"/>
              </a:rPr>
              <a:t>) </a:t>
            </a:r>
            <a:r>
              <a:rPr lang="es-ES" sz="1600" b="1" dirty="0">
                <a:latin typeface="Calibri" panose="020F0502020204030204" pitchFamily="34" charset="0"/>
                <a:cs typeface="Calibri" panose="020F0502020204030204" pitchFamily="34" charset="0"/>
              </a:rPr>
              <a:t>(art. Quinto.1): </a:t>
            </a:r>
          </a:p>
          <a:p>
            <a:pPr marL="457200" lvl="2" algn="just">
              <a:spcAft>
                <a:spcPts val="1200"/>
              </a:spcAft>
            </a:pPr>
            <a:r>
              <a:rPr lang="es-ES" sz="1600" dirty="0">
                <a:latin typeface="Calibri" panose="020F0502020204030204" pitchFamily="34" charset="0"/>
                <a:cs typeface="Calibri" panose="020F0502020204030204" pitchFamily="34" charset="0"/>
              </a:rPr>
              <a:t>El libro contendrá una hoja de operaciones efectuadas título a título, y una hoja de resultados finales, que determine el importe máximo justificado de subvención propuesto por la entidad beneficiaria.</a:t>
            </a:r>
          </a:p>
          <a:p>
            <a:pPr marL="457200" lvl="2" algn="just">
              <a:spcAft>
                <a:spcPts val="1200"/>
              </a:spcAft>
            </a:pPr>
            <a:r>
              <a:rPr lang="es-ES" sz="1600" dirty="0">
                <a:latin typeface="Calibri" panose="020F0502020204030204" pitchFamily="34" charset="0"/>
                <a:cs typeface="Calibri" panose="020F0502020204030204" pitchFamily="34" charset="0"/>
              </a:rPr>
              <a:t>Se ha puesto a disposición el documento </a:t>
            </a:r>
            <a:r>
              <a:rPr lang="es-ES" sz="1600" dirty="0" err="1">
                <a:latin typeface="Calibri" panose="020F0502020204030204" pitchFamily="34" charset="0"/>
                <a:cs typeface="Calibri" panose="020F0502020204030204" pitchFamily="34" charset="0"/>
              </a:rPr>
              <a:t>excel</a:t>
            </a:r>
            <a:r>
              <a:rPr lang="es-ES" sz="1600" dirty="0">
                <a:latin typeface="Calibri" panose="020F0502020204030204" pitchFamily="34" charset="0"/>
                <a:cs typeface="Calibri" panose="020F0502020204030204" pitchFamily="34" charset="0"/>
              </a:rPr>
              <a:t> </a:t>
            </a:r>
            <a:r>
              <a:rPr lang="es-ES" sz="1600" i="1" dirty="0">
                <a:latin typeface="Calibri" panose="020F0502020204030204" pitchFamily="34" charset="0"/>
                <a:cs typeface="Calibri" panose="020F0502020204030204" pitchFamily="34" charset="0"/>
              </a:rPr>
              <a:t>C.1. Titulos-propios-en-servicios.xlsx</a:t>
            </a:r>
            <a:r>
              <a:rPr lang="es-ES" sz="1600" dirty="0">
                <a:latin typeface="Calibri" panose="020F0502020204030204" pitchFamily="34" charset="0"/>
                <a:cs typeface="Calibri" panose="020F0502020204030204" pitchFamily="34" charset="0"/>
              </a:rPr>
              <a:t> para la cumplimentación de este punto.</a:t>
            </a:r>
          </a:p>
          <a:p>
            <a:pPr marL="457200" lvl="2" algn="just">
              <a:spcAft>
                <a:spcPts val="1200"/>
              </a:spcAft>
            </a:pPr>
            <a:r>
              <a:rPr lang="es-ES" sz="1600" dirty="0">
                <a:latin typeface="Calibri" panose="020F0502020204030204" pitchFamily="34" charset="0"/>
                <a:cs typeface="Calibri" panose="020F0502020204030204" pitchFamily="34" charset="0"/>
              </a:rPr>
              <a:t>El </a:t>
            </a:r>
            <a:r>
              <a:rPr lang="es-ES" sz="1600" dirty="0" err="1">
                <a:latin typeface="Calibri" panose="020F0502020204030204" pitchFamily="34" charset="0"/>
                <a:cs typeface="Calibri" panose="020F0502020204030204" pitchFamily="34" charset="0"/>
              </a:rPr>
              <a:t>excel</a:t>
            </a:r>
            <a:r>
              <a:rPr lang="es-ES" sz="1600" dirty="0">
                <a:latin typeface="Calibri" panose="020F0502020204030204" pitchFamily="34" charset="0"/>
                <a:cs typeface="Calibri" panose="020F0502020204030204" pitchFamily="34" charset="0"/>
              </a:rPr>
              <a:t> contiene todos los datos requeridos en la resolución y se encuentra formulado para que se calculen los datos en función de los datos introducidos para cada título.</a:t>
            </a:r>
          </a:p>
          <a:p>
            <a:pPr marL="457200" lvl="2" algn="just">
              <a:spcAft>
                <a:spcPts val="1200"/>
              </a:spcAft>
            </a:pPr>
            <a:endParaRPr lang="es-ES" sz="1600" dirty="0">
              <a:latin typeface="Calibri" panose="020F0502020204030204" pitchFamily="34" charset="0"/>
              <a:cs typeface="Calibri" panose="020F0502020204030204" pitchFamily="34" charset="0"/>
            </a:endParaRPr>
          </a:p>
          <a:p>
            <a:pPr marL="457200" lvl="2" algn="just">
              <a:spcAft>
                <a:spcPts val="1200"/>
              </a:spcAft>
            </a:pPr>
            <a:r>
              <a:rPr lang="es-ES" sz="1600" b="1" dirty="0">
                <a:latin typeface="Calibri" panose="020F0502020204030204" pitchFamily="34" charset="0"/>
                <a:cs typeface="Calibri" panose="020F0502020204030204" pitchFamily="34" charset="0"/>
              </a:rPr>
              <a:t>C.2 Certificación títulos propios en servicios propios (art. Quinto.2): </a:t>
            </a:r>
          </a:p>
          <a:p>
            <a:pPr marL="457200" lvl="2" algn="just">
              <a:spcAft>
                <a:spcPts val="1200"/>
              </a:spcAft>
            </a:pPr>
            <a:r>
              <a:rPr lang="es-ES" sz="1600" dirty="0">
                <a:latin typeface="Calibri" panose="020F0502020204030204" pitchFamily="34" charset="0"/>
                <a:cs typeface="Calibri" panose="020F0502020204030204" pitchFamily="34" charset="0"/>
              </a:rPr>
              <a:t>El certificado estará firmado por la entidad beneficiaria o su representante legal autorizado.</a:t>
            </a:r>
          </a:p>
          <a:p>
            <a:pPr marL="1200150" lvl="3" indent="-285750">
              <a:spcAft>
                <a:spcPts val="1200"/>
              </a:spcAft>
              <a:buFont typeface="Wingdings" panose="05000000000000000000" pitchFamily="2" charset="2"/>
              <a:buChar char="v"/>
            </a:pPr>
            <a:endParaRPr lang="es-ES" sz="1600" dirty="0">
              <a:latin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440F871A-F58E-403D-A781-DE79C3B525BA}"/>
              </a:ext>
            </a:extLst>
          </p:cNvPr>
          <p:cNvSpPr txBox="1"/>
          <p:nvPr/>
        </p:nvSpPr>
        <p:spPr>
          <a:xfrm>
            <a:off x="4839419" y="189779"/>
            <a:ext cx="6877452" cy="307777"/>
          </a:xfrm>
          <a:prstGeom prst="rect">
            <a:avLst/>
          </a:prstGeom>
          <a:noFill/>
        </p:spPr>
        <p:txBody>
          <a:bodyPr wrap="square" rtlCol="0">
            <a:spAutoFit/>
          </a:bodyPr>
          <a:lstStyle/>
          <a:p>
            <a:r>
              <a:rPr lang="es-ES" sz="1400" dirty="0">
                <a:solidFill>
                  <a:schemeClr val="bg1"/>
                </a:solidFill>
              </a:rPr>
              <a:t>Contenido del expediente de justificación y liquidación</a:t>
            </a:r>
          </a:p>
        </p:txBody>
      </p:sp>
    </p:spTree>
    <p:extLst>
      <p:ext uri="{BB962C8B-B14F-4D97-AF65-F5344CB8AC3E}">
        <p14:creationId xmlns:p14="http://schemas.microsoft.com/office/powerpoint/2010/main" val="4293117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EFCB79-07BE-79F7-7C08-2399140C475C}"/>
            </a:ext>
          </a:extLst>
        </p:cNvPr>
        <p:cNvGrpSpPr/>
        <p:nvPr/>
      </p:nvGrpSpPr>
      <p:grpSpPr>
        <a:xfrm>
          <a:off x="0" y="0"/>
          <a:ext cx="0" cy="0"/>
          <a:chOff x="0" y="0"/>
          <a:chExt cx="0" cy="0"/>
        </a:xfrm>
      </p:grpSpPr>
      <p:graphicFrame>
        <p:nvGraphicFramePr>
          <p:cNvPr id="7" name="Diagrama 6">
            <a:extLst>
              <a:ext uri="{FF2B5EF4-FFF2-40B4-BE49-F238E27FC236}">
                <a16:creationId xmlns:a16="http://schemas.microsoft.com/office/drawing/2014/main" id="{D8374F46-497D-BA20-1D9C-5C3F1161EF6F}"/>
              </a:ext>
            </a:extLst>
          </p:cNvPr>
          <p:cNvGraphicFramePr/>
          <p:nvPr>
            <p:extLst>
              <p:ext uri="{D42A27DB-BD31-4B8C-83A1-F6EECF244321}">
                <p14:modId xmlns:p14="http://schemas.microsoft.com/office/powerpoint/2010/main" val="3881103523"/>
              </p:ext>
            </p:extLst>
          </p:nvPr>
        </p:nvGraphicFramePr>
        <p:xfrm>
          <a:off x="499034" y="1207282"/>
          <a:ext cx="10283266" cy="24341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Diagrama 7">
            <a:extLst>
              <a:ext uri="{FF2B5EF4-FFF2-40B4-BE49-F238E27FC236}">
                <a16:creationId xmlns:a16="http://schemas.microsoft.com/office/drawing/2014/main" id="{4CDCA15B-15DB-F60D-D72E-5D0530FBA9A0}"/>
              </a:ext>
            </a:extLst>
          </p:cNvPr>
          <p:cNvGraphicFramePr/>
          <p:nvPr>
            <p:extLst>
              <p:ext uri="{D42A27DB-BD31-4B8C-83A1-F6EECF244321}">
                <p14:modId xmlns:p14="http://schemas.microsoft.com/office/powerpoint/2010/main" val="978260306"/>
              </p:ext>
            </p:extLst>
          </p:nvPr>
        </p:nvGraphicFramePr>
        <p:xfrm>
          <a:off x="2994211" y="4151109"/>
          <a:ext cx="8579223" cy="218122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 name="CuadroTexto 1">
            <a:extLst>
              <a:ext uri="{FF2B5EF4-FFF2-40B4-BE49-F238E27FC236}">
                <a16:creationId xmlns:a16="http://schemas.microsoft.com/office/drawing/2014/main" id="{78369891-5326-6AFA-FBB6-C52E1D5294BD}"/>
              </a:ext>
            </a:extLst>
          </p:cNvPr>
          <p:cNvSpPr txBox="1"/>
          <p:nvPr/>
        </p:nvSpPr>
        <p:spPr>
          <a:xfrm>
            <a:off x="4672484" y="183316"/>
            <a:ext cx="7395586" cy="338554"/>
          </a:xfrm>
          <a:prstGeom prst="rect">
            <a:avLst/>
          </a:prstGeom>
          <a:noFill/>
        </p:spPr>
        <p:txBody>
          <a:bodyPr wrap="square" rtlCol="0">
            <a:spAutoFit/>
          </a:bodyPr>
          <a:lstStyle/>
          <a:p>
            <a:pPr marL="432000" lvl="0" indent="-182563">
              <a:buClr>
                <a:srgbClr val="000000"/>
              </a:buClr>
              <a:buSzPts val="2400"/>
            </a:pPr>
            <a:r>
              <a:rPr lang="es-ES" sz="1600" dirty="0">
                <a:solidFill>
                  <a:schemeClr val="lt1"/>
                </a:solidFill>
                <a:latin typeface="Aptos" panose="020B0004020202020204" pitchFamily="34" charset="0"/>
                <a:ea typeface="Arial"/>
                <a:cs typeface="Arial"/>
                <a:sym typeface="Comfortaa"/>
              </a:rPr>
              <a:t>Desarrollo del procedimiento hasta el momento</a:t>
            </a:r>
            <a:endParaRPr lang="es-ES" sz="1600" dirty="0">
              <a:solidFill>
                <a:srgbClr val="000000"/>
              </a:solidFill>
              <a:latin typeface="Aptos" panose="020B0004020202020204" pitchFamily="34" charset="0"/>
              <a:ea typeface="Arial"/>
              <a:cs typeface="Arial"/>
              <a:sym typeface="Arial"/>
            </a:endParaRPr>
          </a:p>
        </p:txBody>
      </p:sp>
      <p:sp>
        <p:nvSpPr>
          <p:cNvPr id="6" name="Flecha: a la izquierda y derecha 5">
            <a:extLst>
              <a:ext uri="{FF2B5EF4-FFF2-40B4-BE49-F238E27FC236}">
                <a16:creationId xmlns:a16="http://schemas.microsoft.com/office/drawing/2014/main" id="{C7D71444-E114-D3FA-5137-474339AB1947}"/>
              </a:ext>
            </a:extLst>
          </p:cNvPr>
          <p:cNvSpPr/>
          <p:nvPr/>
        </p:nvSpPr>
        <p:spPr>
          <a:xfrm>
            <a:off x="499034" y="1104900"/>
            <a:ext cx="10283266" cy="213100"/>
          </a:xfrm>
          <a:prstGeom prst="leftRightArrow">
            <a:avLst/>
          </a:prstGeom>
          <a:solidFill>
            <a:schemeClr val="bg1"/>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Flecha: a la izquierda y derecha 8">
            <a:extLst>
              <a:ext uri="{FF2B5EF4-FFF2-40B4-BE49-F238E27FC236}">
                <a16:creationId xmlns:a16="http://schemas.microsoft.com/office/drawing/2014/main" id="{4B5AC4C2-DB59-FE89-77FA-38C392FE6360}"/>
              </a:ext>
            </a:extLst>
          </p:cNvPr>
          <p:cNvSpPr/>
          <p:nvPr/>
        </p:nvSpPr>
        <p:spPr>
          <a:xfrm>
            <a:off x="2994211" y="3896799"/>
            <a:ext cx="4587689" cy="254309"/>
          </a:xfrm>
          <a:prstGeom prst="leftRightArrow">
            <a:avLst/>
          </a:prstGeom>
          <a:solidFill>
            <a:schemeClr val="bg1"/>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CuadroTexto 9">
            <a:extLst>
              <a:ext uri="{FF2B5EF4-FFF2-40B4-BE49-F238E27FC236}">
                <a16:creationId xmlns:a16="http://schemas.microsoft.com/office/drawing/2014/main" id="{6EEEA671-E021-BD76-7880-4C45B90A64FE}"/>
              </a:ext>
            </a:extLst>
          </p:cNvPr>
          <p:cNvSpPr txBox="1"/>
          <p:nvPr/>
        </p:nvSpPr>
        <p:spPr>
          <a:xfrm>
            <a:off x="4048125" y="723900"/>
            <a:ext cx="3057525" cy="461665"/>
          </a:xfrm>
          <a:prstGeom prst="rect">
            <a:avLst/>
          </a:prstGeom>
          <a:noFill/>
        </p:spPr>
        <p:txBody>
          <a:bodyPr wrap="square" rtlCol="0">
            <a:spAutoFit/>
          </a:bodyPr>
          <a:lstStyle/>
          <a:p>
            <a:pPr algn="ctr"/>
            <a:r>
              <a:rPr lang="es-ES" sz="2400" b="1" dirty="0"/>
              <a:t>2025</a:t>
            </a:r>
          </a:p>
        </p:txBody>
      </p:sp>
      <p:sp>
        <p:nvSpPr>
          <p:cNvPr id="11" name="CuadroTexto 10">
            <a:extLst>
              <a:ext uri="{FF2B5EF4-FFF2-40B4-BE49-F238E27FC236}">
                <a16:creationId xmlns:a16="http://schemas.microsoft.com/office/drawing/2014/main" id="{E94F684E-E92B-B85F-9ED4-A98671FBA6BA}"/>
              </a:ext>
            </a:extLst>
          </p:cNvPr>
          <p:cNvSpPr txBox="1"/>
          <p:nvPr/>
        </p:nvSpPr>
        <p:spPr>
          <a:xfrm>
            <a:off x="3759292" y="3521299"/>
            <a:ext cx="3057525" cy="461665"/>
          </a:xfrm>
          <a:prstGeom prst="rect">
            <a:avLst/>
          </a:prstGeom>
          <a:noFill/>
        </p:spPr>
        <p:txBody>
          <a:bodyPr wrap="square" rtlCol="0">
            <a:spAutoFit/>
          </a:bodyPr>
          <a:lstStyle/>
          <a:p>
            <a:pPr algn="ctr"/>
            <a:r>
              <a:rPr lang="es-ES" sz="2400" b="1" dirty="0"/>
              <a:t>2025</a:t>
            </a:r>
          </a:p>
        </p:txBody>
      </p:sp>
      <p:sp>
        <p:nvSpPr>
          <p:cNvPr id="12" name="Flecha: a la izquierda y derecha 11">
            <a:extLst>
              <a:ext uri="{FF2B5EF4-FFF2-40B4-BE49-F238E27FC236}">
                <a16:creationId xmlns:a16="http://schemas.microsoft.com/office/drawing/2014/main" id="{F2D80BED-BF39-579B-3CD5-9F7237B5BF0B}"/>
              </a:ext>
            </a:extLst>
          </p:cNvPr>
          <p:cNvSpPr/>
          <p:nvPr/>
        </p:nvSpPr>
        <p:spPr>
          <a:xfrm>
            <a:off x="7604311" y="3901202"/>
            <a:ext cx="3969123" cy="254309"/>
          </a:xfrm>
          <a:prstGeom prst="leftRightArrow">
            <a:avLst/>
          </a:prstGeom>
          <a:solidFill>
            <a:schemeClr val="bg1"/>
          </a:solidFill>
          <a:ln>
            <a:solidFill>
              <a:schemeClr val="accent3">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13" name="CuadroTexto 12">
            <a:extLst>
              <a:ext uri="{FF2B5EF4-FFF2-40B4-BE49-F238E27FC236}">
                <a16:creationId xmlns:a16="http://schemas.microsoft.com/office/drawing/2014/main" id="{C6472C58-BA45-05D0-A2CF-3C7B408B8943}"/>
              </a:ext>
            </a:extLst>
          </p:cNvPr>
          <p:cNvSpPr txBox="1"/>
          <p:nvPr/>
        </p:nvSpPr>
        <p:spPr>
          <a:xfrm>
            <a:off x="8369393" y="3525702"/>
            <a:ext cx="2645274" cy="461665"/>
          </a:xfrm>
          <a:prstGeom prst="rect">
            <a:avLst/>
          </a:prstGeom>
          <a:noFill/>
        </p:spPr>
        <p:txBody>
          <a:bodyPr wrap="square" rtlCol="0">
            <a:spAutoFit/>
          </a:bodyPr>
          <a:lstStyle/>
          <a:p>
            <a:pPr algn="ctr"/>
            <a:r>
              <a:rPr lang="es-ES" sz="2400" b="1" dirty="0"/>
              <a:t>2026</a:t>
            </a:r>
          </a:p>
        </p:txBody>
      </p:sp>
    </p:spTree>
    <p:extLst>
      <p:ext uri="{BB962C8B-B14F-4D97-AF65-F5344CB8AC3E}">
        <p14:creationId xmlns:p14="http://schemas.microsoft.com/office/powerpoint/2010/main" val="3115574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20181-3800-8EBB-C1E0-7A1B0CF672DB}"/>
            </a:ext>
          </a:extLst>
        </p:cNvPr>
        <p:cNvGrpSpPr/>
        <p:nvPr/>
      </p:nvGrpSpPr>
      <p:grpSpPr>
        <a:xfrm>
          <a:off x="0" y="0"/>
          <a:ext cx="0" cy="0"/>
          <a:chOff x="0" y="0"/>
          <a:chExt cx="0" cy="0"/>
        </a:xfrm>
      </p:grpSpPr>
      <p:sp>
        <p:nvSpPr>
          <p:cNvPr id="36" name="CuadroTexto 35">
            <a:extLst>
              <a:ext uri="{FF2B5EF4-FFF2-40B4-BE49-F238E27FC236}">
                <a16:creationId xmlns:a16="http://schemas.microsoft.com/office/drawing/2014/main" id="{AFC920B5-1918-8B6B-A476-A056078BAA44}"/>
              </a:ext>
            </a:extLst>
          </p:cNvPr>
          <p:cNvSpPr txBox="1"/>
          <p:nvPr/>
        </p:nvSpPr>
        <p:spPr>
          <a:xfrm>
            <a:off x="137255" y="811671"/>
            <a:ext cx="11917489"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C.1.- LIBRO DE CÁLCULO TÍTULOS PROPIOS EN SERVICIOS PROPIOS</a:t>
            </a:r>
          </a:p>
        </p:txBody>
      </p:sp>
      <p:sp>
        <p:nvSpPr>
          <p:cNvPr id="38" name="CuadroTexto 37">
            <a:extLst>
              <a:ext uri="{FF2B5EF4-FFF2-40B4-BE49-F238E27FC236}">
                <a16:creationId xmlns:a16="http://schemas.microsoft.com/office/drawing/2014/main" id="{C0A27FD2-E9FF-9447-1A84-81D4D94B4B16}"/>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Estructura general del expediente de justificación y liquidación</a:t>
            </a:r>
          </a:p>
        </p:txBody>
      </p:sp>
      <p:sp>
        <p:nvSpPr>
          <p:cNvPr id="40" name="CuadroTexto 39">
            <a:extLst>
              <a:ext uri="{FF2B5EF4-FFF2-40B4-BE49-F238E27FC236}">
                <a16:creationId xmlns:a16="http://schemas.microsoft.com/office/drawing/2014/main" id="{6D0CEF34-26FD-86A0-DC8A-72CE839FBF4A}"/>
              </a:ext>
            </a:extLst>
          </p:cNvPr>
          <p:cNvSpPr txBox="1"/>
          <p:nvPr/>
        </p:nvSpPr>
        <p:spPr>
          <a:xfrm>
            <a:off x="137255" y="1549827"/>
            <a:ext cx="42442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Unidades subvencionables</a:t>
            </a:r>
          </a:p>
        </p:txBody>
      </p:sp>
      <p:sp>
        <p:nvSpPr>
          <p:cNvPr id="41" name="CuadroTexto 40">
            <a:extLst>
              <a:ext uri="{FF2B5EF4-FFF2-40B4-BE49-F238E27FC236}">
                <a16:creationId xmlns:a16="http://schemas.microsoft.com/office/drawing/2014/main" id="{3DA343AF-A2E8-600C-68E0-531D9E3A108A}"/>
              </a:ext>
            </a:extLst>
          </p:cNvPr>
          <p:cNvSpPr txBox="1"/>
          <p:nvPr/>
        </p:nvSpPr>
        <p:spPr>
          <a:xfrm>
            <a:off x="787401" y="2042270"/>
            <a:ext cx="11267344" cy="1015663"/>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Títulos </a:t>
            </a:r>
            <a:r>
              <a:rPr lang="es-ES" sz="2000" dirty="0" err="1">
                <a:latin typeface="Calibri" panose="020F0502020204030204" pitchFamily="34" charset="0"/>
                <a:ea typeface="Calibri" panose="020F0502020204030204" pitchFamily="34" charset="0"/>
                <a:cs typeface="Calibri" panose="020F0502020204030204" pitchFamily="34" charset="0"/>
              </a:rPr>
              <a:t>multiviaje</a:t>
            </a:r>
            <a:r>
              <a:rPr lang="es-ES" sz="2000" dirty="0">
                <a:latin typeface="Calibri" panose="020F0502020204030204" pitchFamily="34" charset="0"/>
                <a:ea typeface="Calibri" panose="020F0502020204030204" pitchFamily="34" charset="0"/>
                <a:cs typeface="Calibri" panose="020F0502020204030204" pitchFamily="34" charset="0"/>
              </a:rPr>
              <a:t> infantiles: se subvenciona por validaciones.</a:t>
            </a:r>
          </a:p>
          <a:p>
            <a:r>
              <a:rPr lang="es-ES" sz="2000" dirty="0">
                <a:latin typeface="Calibri" panose="020F0502020204030204" pitchFamily="34" charset="0"/>
                <a:ea typeface="Calibri" panose="020F0502020204030204" pitchFamily="34" charset="0"/>
                <a:cs typeface="Calibri" panose="020F0502020204030204" pitchFamily="34" charset="0"/>
              </a:rPr>
              <a:t>Resto de títulos: se subvenciona por títulos expedidos.</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
        <p:nvSpPr>
          <p:cNvPr id="42" name="CuadroTexto 41">
            <a:extLst>
              <a:ext uri="{FF2B5EF4-FFF2-40B4-BE49-F238E27FC236}">
                <a16:creationId xmlns:a16="http://schemas.microsoft.com/office/drawing/2014/main" id="{2B65CAAB-222F-92A1-C6A8-65DBE0FF6B91}"/>
              </a:ext>
            </a:extLst>
          </p:cNvPr>
          <p:cNvSpPr txBox="1"/>
          <p:nvPr/>
        </p:nvSpPr>
        <p:spPr>
          <a:xfrm>
            <a:off x="137255" y="3266757"/>
            <a:ext cx="50951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Porcentaje de descuento corregido</a:t>
            </a:r>
          </a:p>
        </p:txBody>
      </p:sp>
      <p:sp>
        <p:nvSpPr>
          <p:cNvPr id="43" name="CuadroTexto 42">
            <a:extLst>
              <a:ext uri="{FF2B5EF4-FFF2-40B4-BE49-F238E27FC236}">
                <a16:creationId xmlns:a16="http://schemas.microsoft.com/office/drawing/2014/main" id="{77363035-96AC-5DDE-8A52-53B9DC0B0122}"/>
              </a:ext>
            </a:extLst>
          </p:cNvPr>
          <p:cNvSpPr txBox="1"/>
          <p:nvPr/>
        </p:nvSpPr>
        <p:spPr>
          <a:xfrm>
            <a:off x="787399" y="3759200"/>
            <a:ext cx="11267345"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La suma de los </a:t>
            </a:r>
            <a:r>
              <a:rPr lang="es-ES" sz="2000" dirty="0" err="1">
                <a:latin typeface="Calibri" panose="020F0502020204030204" pitchFamily="34" charset="0"/>
                <a:ea typeface="Calibri" panose="020F0502020204030204" pitchFamily="34" charset="0"/>
                <a:cs typeface="Calibri" panose="020F0502020204030204" pitchFamily="34" charset="0"/>
              </a:rPr>
              <a:t>dtos</a:t>
            </a:r>
            <a:r>
              <a:rPr lang="es-ES" sz="2000" dirty="0">
                <a:latin typeface="Calibri" panose="020F0502020204030204" pitchFamily="34" charset="0"/>
                <a:ea typeface="Calibri" panose="020F0502020204030204" pitchFamily="34" charset="0"/>
                <a:cs typeface="Calibri" panose="020F0502020204030204" pitchFamily="34" charset="0"/>
              </a:rPr>
              <a:t>. no podrá suponer una pérdida superior a la diferencia entre los precios sin y con dto.</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
        <p:nvSpPr>
          <p:cNvPr id="45" name="CuadroTexto 44">
            <a:extLst>
              <a:ext uri="{FF2B5EF4-FFF2-40B4-BE49-F238E27FC236}">
                <a16:creationId xmlns:a16="http://schemas.microsoft.com/office/drawing/2014/main" id="{27869AC8-8DC0-8731-9EB1-DC81167BCBA1}"/>
              </a:ext>
            </a:extLst>
          </p:cNvPr>
          <p:cNvSpPr txBox="1"/>
          <p:nvPr/>
        </p:nvSpPr>
        <p:spPr>
          <a:xfrm>
            <a:off x="137255" y="4831287"/>
            <a:ext cx="393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Datos a consignar</a:t>
            </a:r>
          </a:p>
        </p:txBody>
      </p:sp>
      <p:sp>
        <p:nvSpPr>
          <p:cNvPr id="3" name="CuadroTexto 2">
            <a:extLst>
              <a:ext uri="{FF2B5EF4-FFF2-40B4-BE49-F238E27FC236}">
                <a16:creationId xmlns:a16="http://schemas.microsoft.com/office/drawing/2014/main" id="{0BD8118A-3ED0-149B-052A-9FF7123CF928}"/>
              </a:ext>
            </a:extLst>
          </p:cNvPr>
          <p:cNvSpPr txBox="1"/>
          <p:nvPr/>
        </p:nvSpPr>
        <p:spPr>
          <a:xfrm>
            <a:off x="787398" y="5338443"/>
            <a:ext cx="11267345"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Serán coherentes entre sí (precios y descuentos) y con los datos declarados en certificados.</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405754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0603E6-BD3B-61C6-F296-38906298245C}"/>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C12D8617-F3B4-7D70-CB25-CF6D029D38A7}"/>
              </a:ext>
            </a:extLst>
          </p:cNvPr>
          <p:cNvSpPr txBox="1"/>
          <p:nvPr/>
        </p:nvSpPr>
        <p:spPr>
          <a:xfrm>
            <a:off x="279399" y="894990"/>
            <a:ext cx="11697447" cy="5232202"/>
          </a:xfrm>
          <a:prstGeom prst="rect">
            <a:avLst/>
          </a:prstGeom>
          <a:noFill/>
        </p:spPr>
        <p:txBody>
          <a:bodyPr wrap="square" rtlCol="0">
            <a:spAutoFit/>
          </a:bodyPr>
          <a:lstStyle/>
          <a:p>
            <a:pPr marL="0" lvl="1">
              <a:spcAft>
                <a:spcPts val="1200"/>
              </a:spcAft>
            </a:pPr>
            <a:r>
              <a:rPr lang="es-ES" sz="1600" b="1" dirty="0">
                <a:latin typeface="Calibri" panose="020F0502020204030204" pitchFamily="34" charset="0"/>
                <a:cs typeface="Calibri" panose="020F0502020204030204" pitchFamily="34" charset="0"/>
              </a:rPr>
              <a:t>BLOQUE C — CÁLCULO ECONÓMICO </a:t>
            </a:r>
            <a:r>
              <a:rPr lang="es-ES" sz="1600" b="1" u="sng" dirty="0">
                <a:latin typeface="Calibri" panose="020F0502020204030204" pitchFamily="34" charset="0"/>
                <a:cs typeface="Calibri" panose="020F0502020204030204" pitchFamily="34" charset="0"/>
              </a:rPr>
              <a:t>DE TÍTULOS INTEGRADOS </a:t>
            </a:r>
            <a:r>
              <a:rPr lang="es-ES" sz="1600" dirty="0">
                <a:latin typeface="Calibri" panose="020F0502020204030204" pitchFamily="34" charset="0"/>
                <a:cs typeface="Calibri" panose="020F0502020204030204" pitchFamily="34" charset="0"/>
              </a:rPr>
              <a:t>Artículo Séptimo</a:t>
            </a:r>
          </a:p>
          <a:p>
            <a:pPr marL="0" lvl="1">
              <a:spcAft>
                <a:spcPts val="1200"/>
              </a:spcAft>
            </a:pPr>
            <a:endParaRPr lang="es-ES" sz="800" dirty="0">
              <a:latin typeface="Calibri" panose="020F0502020204030204" pitchFamily="34" charset="0"/>
              <a:cs typeface="Calibri" panose="020F0502020204030204" pitchFamily="34" charset="0"/>
            </a:endParaRPr>
          </a:p>
          <a:p>
            <a:pPr marL="457200" lvl="2" algn="just">
              <a:spcAft>
                <a:spcPts val="1200"/>
              </a:spcAft>
            </a:pPr>
            <a:r>
              <a:rPr lang="pt-BR" sz="1600" dirty="0">
                <a:latin typeface="Calibri" panose="020F0502020204030204" pitchFamily="34" charset="0"/>
                <a:cs typeface="Calibri" panose="020F0502020204030204" pitchFamily="34" charset="0"/>
              </a:rPr>
              <a:t>Se </a:t>
            </a:r>
            <a:r>
              <a:rPr lang="pt-BR" sz="1600" dirty="0" err="1">
                <a:latin typeface="Calibri" panose="020F0502020204030204" pitchFamily="34" charset="0"/>
                <a:cs typeface="Calibri" panose="020F0502020204030204" pitchFamily="34" charset="0"/>
              </a:rPr>
              <a:t>denominan</a:t>
            </a:r>
            <a:r>
              <a:rPr lang="pt-BR" sz="1600" dirty="0">
                <a:latin typeface="Calibri" panose="020F0502020204030204" pitchFamily="34" charset="0"/>
                <a:cs typeface="Calibri" panose="020F0502020204030204" pitchFamily="34" charset="0"/>
              </a:rPr>
              <a:t> </a:t>
            </a:r>
            <a:r>
              <a:rPr lang="pt-BR" sz="1600" u="sng" dirty="0">
                <a:latin typeface="Calibri" panose="020F0502020204030204" pitchFamily="34" charset="0"/>
                <a:cs typeface="Calibri" panose="020F0502020204030204" pitchFamily="34" charset="0"/>
              </a:rPr>
              <a:t>títulos integrados </a:t>
            </a:r>
            <a:r>
              <a:rPr lang="pt-BR" sz="1600" dirty="0">
                <a:latin typeface="Calibri" panose="020F0502020204030204" pitchFamily="34" charset="0"/>
                <a:cs typeface="Calibri" panose="020F0502020204030204" pitchFamily="34" charset="0"/>
              </a:rPr>
              <a:t>a </a:t>
            </a:r>
            <a:r>
              <a:rPr lang="pt-BR" sz="1600" dirty="0" err="1">
                <a:latin typeface="Calibri" panose="020F0502020204030204" pitchFamily="34" charset="0"/>
                <a:cs typeface="Calibri" panose="020F0502020204030204" pitchFamily="34" charset="0"/>
              </a:rPr>
              <a:t>los</a:t>
            </a:r>
            <a:r>
              <a:rPr lang="pt-BR" sz="1600" dirty="0">
                <a:latin typeface="Calibri" panose="020F0502020204030204" pitchFamily="34" charset="0"/>
                <a:cs typeface="Calibri" panose="020F0502020204030204" pitchFamily="34" charset="0"/>
              </a:rPr>
              <a:t> de </a:t>
            </a:r>
            <a:r>
              <a:rPr lang="pt-BR" sz="1600" dirty="0" err="1">
                <a:latin typeface="Calibri" panose="020F0502020204030204" pitchFamily="34" charset="0"/>
                <a:cs typeface="Calibri" panose="020F0502020204030204" pitchFamily="34" charset="0"/>
              </a:rPr>
              <a:t>los</a:t>
            </a:r>
            <a:r>
              <a:rPr lang="pt-BR" sz="1600" dirty="0">
                <a:latin typeface="Calibri" panose="020F0502020204030204" pitchFamily="34" charset="0"/>
                <a:cs typeface="Calibri" panose="020F0502020204030204" pitchFamily="34" charset="0"/>
              </a:rPr>
              <a:t> </a:t>
            </a:r>
            <a:r>
              <a:rPr lang="pt-BR" sz="1600" dirty="0" err="1">
                <a:latin typeface="Calibri" panose="020F0502020204030204" pitchFamily="34" charset="0"/>
                <a:cs typeface="Calibri" panose="020F0502020204030204" pitchFamily="34" charset="0"/>
              </a:rPr>
              <a:t>siguientes</a:t>
            </a:r>
            <a:r>
              <a:rPr lang="pt-BR" sz="1600" dirty="0">
                <a:latin typeface="Calibri" panose="020F0502020204030204" pitchFamily="34" charset="0"/>
                <a:cs typeface="Calibri" panose="020F0502020204030204" pitchFamily="34" charset="0"/>
              </a:rPr>
              <a:t> casos:</a:t>
            </a:r>
          </a:p>
          <a:p>
            <a:pPr marL="742950" lvl="2" indent="-285750" algn="just">
              <a:spcAft>
                <a:spcPts val="1200"/>
              </a:spcAft>
              <a:buFont typeface="Arial" panose="020B0604020202020204" pitchFamily="34" charset="0"/>
              <a:buChar char="•"/>
            </a:pPr>
            <a:r>
              <a:rPr lang="es-ES" sz="1600" u="sng" dirty="0">
                <a:latin typeface="Calibri" panose="020F0502020204030204" pitchFamily="34" charset="0"/>
                <a:cs typeface="Calibri" panose="020F0502020204030204" pitchFamily="34" charset="0"/>
              </a:rPr>
              <a:t>Beneficiarios que permiten el acceso a los servicios de transporte de su competencia mediante títulos comercializados por entidades independientes</a:t>
            </a:r>
            <a:r>
              <a:rPr lang="es-ES" sz="1600" dirty="0">
                <a:latin typeface="Calibri" panose="020F0502020204030204" pitchFamily="34" charset="0"/>
                <a:cs typeface="Calibri" panose="020F0502020204030204" pitchFamily="34" charset="0"/>
              </a:rPr>
              <a:t>, de acuerdo con lo reflejado en los correspondientes convenios de colaboración o negocios jurídicos equivalentes.</a:t>
            </a:r>
          </a:p>
          <a:p>
            <a:pPr marL="742950" lvl="2" indent="-285750" algn="just">
              <a:spcAft>
                <a:spcPts val="1200"/>
              </a:spcAft>
              <a:buFont typeface="Arial" panose="020B0604020202020204" pitchFamily="34" charset="0"/>
              <a:buChar char="•"/>
            </a:pPr>
            <a:r>
              <a:rPr lang="es-ES" sz="1600" u="sng" dirty="0">
                <a:latin typeface="Calibri" panose="020F0502020204030204" pitchFamily="34" charset="0"/>
                <a:cs typeface="Calibri" panose="020F0502020204030204" pitchFamily="34" charset="0"/>
              </a:rPr>
              <a:t>Beneficiarios que permiten la utilización de sus propios títulos en los servicios de transporte prestados por entidades independientes</a:t>
            </a:r>
            <a:r>
              <a:rPr lang="es-ES" sz="1600" dirty="0">
                <a:latin typeface="Calibri" panose="020F0502020204030204" pitchFamily="34" charset="0"/>
                <a:cs typeface="Calibri" panose="020F0502020204030204" pitchFamily="34" charset="0"/>
              </a:rPr>
              <a:t>, de acuerdo con lo reflejado en los correspondientes convenios de colaboración o negocios jurídicos equivalentes. </a:t>
            </a:r>
            <a:endParaRPr lang="pt-BR" sz="1600" dirty="0">
              <a:latin typeface="Calibri" panose="020F0502020204030204" pitchFamily="34" charset="0"/>
              <a:cs typeface="Calibri" panose="020F0502020204030204" pitchFamily="34" charset="0"/>
            </a:endParaRPr>
          </a:p>
          <a:p>
            <a:pPr marL="457200" lvl="2" algn="just">
              <a:spcAft>
                <a:spcPts val="1200"/>
              </a:spcAft>
            </a:pPr>
            <a:r>
              <a:rPr lang="pt-BR" sz="1600" dirty="0" err="1">
                <a:latin typeface="Calibri" panose="020F0502020204030204" pitchFamily="34" charset="0"/>
                <a:cs typeface="Calibri" panose="020F0502020204030204" pitchFamily="34" charset="0"/>
              </a:rPr>
              <a:t>En</a:t>
            </a:r>
            <a:r>
              <a:rPr lang="pt-BR" sz="1600" dirty="0">
                <a:latin typeface="Calibri" panose="020F0502020204030204" pitchFamily="34" charset="0"/>
                <a:cs typeface="Calibri" panose="020F0502020204030204" pitchFamily="34" charset="0"/>
              </a:rPr>
              <a:t> </a:t>
            </a:r>
            <a:r>
              <a:rPr lang="pt-BR" sz="1600" dirty="0" err="1">
                <a:latin typeface="Calibri" panose="020F0502020204030204" pitchFamily="34" charset="0"/>
                <a:cs typeface="Calibri" panose="020F0502020204030204" pitchFamily="34" charset="0"/>
              </a:rPr>
              <a:t>los</a:t>
            </a:r>
            <a:r>
              <a:rPr lang="pt-BR" sz="1600" dirty="0">
                <a:latin typeface="Calibri" panose="020F0502020204030204" pitchFamily="34" charset="0"/>
                <a:cs typeface="Calibri" panose="020F0502020204030204" pitchFamily="34" charset="0"/>
              </a:rPr>
              <a:t> casos anteriores, </a:t>
            </a:r>
            <a:r>
              <a:rPr lang="es-ES" sz="1600" dirty="0">
                <a:latin typeface="Calibri" panose="020F0502020204030204" pitchFamily="34" charset="0"/>
                <a:cs typeface="Calibri" panose="020F0502020204030204" pitchFamily="34" charset="0"/>
              </a:rPr>
              <a:t>con objeto de evitar situaciones de doble financiación, </a:t>
            </a:r>
            <a:r>
              <a:rPr lang="es-ES" sz="1600" u="sng" dirty="0">
                <a:latin typeface="Calibri" panose="020F0502020204030204" pitchFamily="34" charset="0"/>
                <a:cs typeface="Calibri" panose="020F0502020204030204" pitchFamily="34" charset="0"/>
              </a:rPr>
              <a:t>la liquidación de la ayuda correspondiente a la utilización de los títulos integrados deberá contemplar la financiación ajustada a la parte proporcional de utilización </a:t>
            </a:r>
            <a:r>
              <a:rPr lang="es-ES" sz="1600" dirty="0">
                <a:latin typeface="Calibri" panose="020F0502020204030204" pitchFamily="34" charset="0"/>
                <a:cs typeface="Calibri" panose="020F0502020204030204" pitchFamily="34" charset="0"/>
              </a:rPr>
              <a:t>de los títulos, ajenos o propios, en los servicios de transporte competencia del beneficiario.</a:t>
            </a:r>
            <a:endParaRPr lang="pt-BR" sz="1600" dirty="0">
              <a:latin typeface="Calibri" panose="020F0502020204030204" pitchFamily="34" charset="0"/>
              <a:cs typeface="Calibri" panose="020F0502020204030204" pitchFamily="34" charset="0"/>
            </a:endParaRPr>
          </a:p>
          <a:p>
            <a:pPr marL="457200" lvl="2" algn="just">
              <a:spcAft>
                <a:spcPts val="1200"/>
              </a:spcAft>
            </a:pPr>
            <a:r>
              <a:rPr lang="es-ES" sz="1600" dirty="0">
                <a:latin typeface="Calibri" panose="020F0502020204030204" pitchFamily="34" charset="0"/>
                <a:cs typeface="Calibri" panose="020F0502020204030204" pitchFamily="34" charset="0"/>
              </a:rPr>
              <a:t>El </a:t>
            </a:r>
            <a:r>
              <a:rPr lang="es-ES" sz="1600" u="sng" dirty="0">
                <a:latin typeface="Calibri" panose="020F0502020204030204" pitchFamily="34" charset="0"/>
                <a:cs typeface="Calibri" panose="020F0502020204030204" pitchFamily="34" charset="0"/>
              </a:rPr>
              <a:t>cálculo de la parte proporcional </a:t>
            </a:r>
            <a:r>
              <a:rPr lang="es-ES" sz="1600" dirty="0">
                <a:latin typeface="Calibri" panose="020F0502020204030204" pitchFamily="34" charset="0"/>
                <a:cs typeface="Calibri" panose="020F0502020204030204" pitchFamily="34" charset="0"/>
              </a:rPr>
              <a:t>de utilización de los títulos integrados en varios servicios de transporte </a:t>
            </a:r>
            <a:r>
              <a:rPr lang="es-ES" sz="1600" u="sng" dirty="0">
                <a:latin typeface="Calibri" panose="020F0502020204030204" pitchFamily="34" charset="0"/>
                <a:cs typeface="Calibri" panose="020F0502020204030204" pitchFamily="34" charset="0"/>
              </a:rPr>
              <a:t>deberá realizarse por medio de alguno de los procedimientos desarrollados en el Anexo I</a:t>
            </a:r>
            <a:r>
              <a:rPr lang="es-ES" sz="1600" dirty="0">
                <a:latin typeface="Calibri" panose="020F0502020204030204" pitchFamily="34" charset="0"/>
                <a:cs typeface="Calibri" panose="020F0502020204030204" pitchFamily="34" charset="0"/>
              </a:rPr>
              <a:t>, relacionados por orden de prelación. </a:t>
            </a:r>
            <a:r>
              <a:rPr lang="es-ES" sz="1600" u="sng" dirty="0">
                <a:latin typeface="Calibri" panose="020F0502020204030204" pitchFamily="34" charset="0"/>
                <a:cs typeface="Calibri" panose="020F0502020204030204" pitchFamily="34" charset="0"/>
              </a:rPr>
              <a:t>Cuando el beneficiario utilice cualquiera de los procedimientos a excepción del primero</a:t>
            </a:r>
            <a:r>
              <a:rPr lang="es-ES" sz="1600" dirty="0">
                <a:latin typeface="Calibri" panose="020F0502020204030204" pitchFamily="34" charset="0"/>
                <a:cs typeface="Calibri" panose="020F0502020204030204" pitchFamily="34" charset="0"/>
              </a:rPr>
              <a:t>, deberá </a:t>
            </a:r>
            <a:r>
              <a:rPr lang="es-ES" sz="1600" u="sng" dirty="0">
                <a:latin typeface="Calibri" panose="020F0502020204030204" pitchFamily="34" charset="0"/>
                <a:cs typeface="Calibri" panose="020F0502020204030204" pitchFamily="34" charset="0"/>
              </a:rPr>
              <a:t>declarar responsablemente que en el momento de presentar la justificación de las ayudas no le ha sido posible emplear los procedimientos con mayor prelación </a:t>
            </a:r>
            <a:r>
              <a:rPr lang="es-ES" sz="1600" dirty="0">
                <a:latin typeface="Calibri" panose="020F0502020204030204" pitchFamily="34" charset="0"/>
                <a:cs typeface="Calibri" panose="020F0502020204030204" pitchFamily="34" charset="0"/>
              </a:rPr>
              <a:t>que el empleado, motivando la causa.</a:t>
            </a:r>
          </a:p>
          <a:p>
            <a:pPr marL="1200150" lvl="3" indent="-285750">
              <a:spcAft>
                <a:spcPts val="1200"/>
              </a:spcAft>
              <a:buFont typeface="Wingdings" panose="05000000000000000000" pitchFamily="2" charset="2"/>
              <a:buChar char="v"/>
            </a:pPr>
            <a:endParaRPr lang="es-ES" sz="1600" dirty="0">
              <a:latin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9772A993-E744-E44D-18E1-21D5E7DF899B}"/>
              </a:ext>
            </a:extLst>
          </p:cNvPr>
          <p:cNvSpPr txBox="1"/>
          <p:nvPr/>
        </p:nvSpPr>
        <p:spPr>
          <a:xfrm>
            <a:off x="4839419" y="189779"/>
            <a:ext cx="6877452" cy="307777"/>
          </a:xfrm>
          <a:prstGeom prst="rect">
            <a:avLst/>
          </a:prstGeom>
          <a:noFill/>
        </p:spPr>
        <p:txBody>
          <a:bodyPr wrap="square" rtlCol="0">
            <a:spAutoFit/>
          </a:bodyPr>
          <a:lstStyle/>
          <a:p>
            <a:r>
              <a:rPr lang="es-ES" sz="1400" dirty="0">
                <a:solidFill>
                  <a:schemeClr val="bg1"/>
                </a:solidFill>
              </a:rPr>
              <a:t>Contenido del expediente de justificación y liquidación</a:t>
            </a:r>
          </a:p>
        </p:txBody>
      </p:sp>
    </p:spTree>
    <p:extLst>
      <p:ext uri="{BB962C8B-B14F-4D97-AF65-F5344CB8AC3E}">
        <p14:creationId xmlns:p14="http://schemas.microsoft.com/office/powerpoint/2010/main" val="2802164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D13E7-B24A-7265-F02B-2848D61057ED}"/>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385B5B07-1EC0-F097-3747-2278226E1E1B}"/>
              </a:ext>
            </a:extLst>
          </p:cNvPr>
          <p:cNvSpPr txBox="1"/>
          <p:nvPr/>
        </p:nvSpPr>
        <p:spPr>
          <a:xfrm>
            <a:off x="279399" y="894990"/>
            <a:ext cx="11697447" cy="6093976"/>
          </a:xfrm>
          <a:prstGeom prst="rect">
            <a:avLst/>
          </a:prstGeom>
          <a:noFill/>
        </p:spPr>
        <p:txBody>
          <a:bodyPr wrap="square" rtlCol="0">
            <a:spAutoFit/>
          </a:bodyPr>
          <a:lstStyle/>
          <a:p>
            <a:pPr marL="0" lvl="1">
              <a:spcAft>
                <a:spcPts val="1200"/>
              </a:spcAft>
            </a:pPr>
            <a:r>
              <a:rPr lang="es-ES" sz="1600" b="1" dirty="0">
                <a:latin typeface="Calibri" panose="020F0502020204030204" pitchFamily="34" charset="0"/>
                <a:cs typeface="Calibri" panose="020F0502020204030204" pitchFamily="34" charset="0"/>
              </a:rPr>
              <a:t>BLOQUE C — CÁLCULO ECONÓMICO </a:t>
            </a:r>
            <a:r>
              <a:rPr lang="es-ES" sz="1600" b="1" u="sng" dirty="0">
                <a:latin typeface="Calibri" panose="020F0502020204030204" pitchFamily="34" charset="0"/>
                <a:cs typeface="Calibri" panose="020F0502020204030204" pitchFamily="34" charset="0"/>
              </a:rPr>
              <a:t>DE TÍTULOS INTEGRADOS </a:t>
            </a:r>
            <a:r>
              <a:rPr lang="es-ES" sz="1600" dirty="0">
                <a:latin typeface="Calibri" panose="020F0502020204030204" pitchFamily="34" charset="0"/>
                <a:cs typeface="Calibri" panose="020F0502020204030204" pitchFamily="34" charset="0"/>
              </a:rPr>
              <a:t>Artículo Séptimo</a:t>
            </a:r>
          </a:p>
          <a:p>
            <a:pPr marL="0" lvl="1">
              <a:spcAft>
                <a:spcPts val="1200"/>
              </a:spcAft>
            </a:pPr>
            <a:endParaRPr lang="es-ES" sz="800" dirty="0">
              <a:latin typeface="Calibri" panose="020F0502020204030204" pitchFamily="34" charset="0"/>
              <a:cs typeface="Calibri" panose="020F0502020204030204" pitchFamily="34" charset="0"/>
            </a:endParaRPr>
          </a:p>
          <a:p>
            <a:pPr marL="457200" lvl="2" algn="just">
              <a:spcAft>
                <a:spcPts val="1200"/>
              </a:spcAft>
            </a:pPr>
            <a:r>
              <a:rPr lang="es-ES" sz="1600" dirty="0">
                <a:latin typeface="Calibri" panose="020F0502020204030204" pitchFamily="34" charset="0"/>
                <a:cs typeface="Calibri" panose="020F0502020204030204" pitchFamily="34" charset="0"/>
              </a:rPr>
              <a:t>El Anexo I contempla </a:t>
            </a:r>
            <a:r>
              <a:rPr lang="es-ES" sz="1600" u="sng" dirty="0">
                <a:latin typeface="Calibri" panose="020F0502020204030204" pitchFamily="34" charset="0"/>
                <a:cs typeface="Calibri" panose="020F0502020204030204" pitchFamily="34" charset="0"/>
              </a:rPr>
              <a:t>tres métodos </a:t>
            </a:r>
            <a:r>
              <a:rPr lang="es-ES" sz="1600" dirty="0">
                <a:latin typeface="Calibri" panose="020F0502020204030204" pitchFamily="34" charset="0"/>
                <a:cs typeface="Calibri" panose="020F0502020204030204" pitchFamily="34" charset="0"/>
              </a:rPr>
              <a:t>de cálculo.</a:t>
            </a:r>
          </a:p>
          <a:p>
            <a:pPr marL="457200" lvl="2" algn="just">
              <a:spcAft>
                <a:spcPts val="1200"/>
              </a:spcAft>
            </a:pPr>
            <a:r>
              <a:rPr lang="es-ES" sz="1600" dirty="0">
                <a:latin typeface="Calibri" panose="020F0502020204030204" pitchFamily="34" charset="0"/>
                <a:cs typeface="Calibri" panose="020F0502020204030204" pitchFamily="34" charset="0"/>
              </a:rPr>
              <a:t>La documentación a presentar para el cálculo económico variará en función del método utilizado:</a:t>
            </a:r>
          </a:p>
          <a:p>
            <a:pPr marL="742950" lvl="2" indent="-285750" algn="just">
              <a:spcAft>
                <a:spcPts val="1200"/>
              </a:spcAft>
              <a:buFont typeface="Arial" panose="020B0604020202020204" pitchFamily="34" charset="0"/>
              <a:buChar char="•"/>
            </a:pPr>
            <a:r>
              <a:rPr lang="es-ES" sz="1600" u="sng" dirty="0">
                <a:latin typeface="Calibri" panose="020F0502020204030204" pitchFamily="34" charset="0"/>
                <a:cs typeface="Calibri" panose="020F0502020204030204" pitchFamily="34" charset="0"/>
              </a:rPr>
              <a:t>Primer método:</a:t>
            </a:r>
          </a:p>
          <a:p>
            <a:pPr marL="1200150" lvl="3" indent="-285750" algn="just">
              <a:spcAft>
                <a:spcPts val="1200"/>
              </a:spcAft>
              <a:buFont typeface="Wingdings" panose="05000000000000000000" pitchFamily="2" charset="2"/>
              <a:buChar char="Ø"/>
            </a:pPr>
            <a:r>
              <a:rPr lang="es-ES" sz="1600" dirty="0">
                <a:latin typeface="Calibri" panose="020F0502020204030204" pitchFamily="34" charset="0"/>
                <a:cs typeface="Calibri" panose="020F0502020204030204" pitchFamily="34" charset="0"/>
              </a:rPr>
              <a:t>Hoja de cálculo con tabla resumen de pérdida de ingresos globales para cada título integrado.</a:t>
            </a:r>
          </a:p>
          <a:p>
            <a:pPr marL="1200150" lvl="3" indent="-285750" algn="just">
              <a:spcAft>
                <a:spcPts val="1200"/>
              </a:spcAft>
              <a:buFont typeface="Wingdings" panose="05000000000000000000" pitchFamily="2" charset="2"/>
              <a:buChar char="Ø"/>
            </a:pPr>
            <a:r>
              <a:rPr lang="es-ES" sz="1600" dirty="0">
                <a:latin typeface="Calibri" panose="020F0502020204030204" pitchFamily="34" charset="0"/>
                <a:cs typeface="Calibri" panose="020F0502020204030204" pitchFamily="34" charset="0"/>
              </a:rPr>
              <a:t>Certificado firmado por el beneficiario o su representante legal autorizado, acreditando que se han realizado los cálculos del método propuesto de manera individual para cada billete comercializado, agregando posteriormente los resultados individuales, y que los resultados globales se corresponden con los reflejados en la tabla de la hoja de cálculo anterior. </a:t>
            </a:r>
          </a:p>
          <a:p>
            <a:pPr marL="914400" lvl="3" algn="just">
              <a:spcAft>
                <a:spcPts val="1200"/>
              </a:spcAft>
            </a:pPr>
            <a:r>
              <a:rPr lang="es-ES" sz="1600" dirty="0">
                <a:latin typeface="Calibri" panose="020F0502020204030204" pitchFamily="34" charset="0"/>
                <a:cs typeface="Calibri" panose="020F0502020204030204" pitchFamily="34" charset="0"/>
              </a:rPr>
              <a:t>Para el primer método </a:t>
            </a:r>
            <a:r>
              <a:rPr lang="es-ES" sz="1600" u="sng" dirty="0">
                <a:latin typeface="Calibri" panose="020F0502020204030204" pitchFamily="34" charset="0"/>
                <a:cs typeface="Calibri" panose="020F0502020204030204" pitchFamily="34" charset="0"/>
              </a:rPr>
              <a:t>no se facilita hoja de cálculo formulada </a:t>
            </a:r>
            <a:r>
              <a:rPr lang="es-ES" sz="1600" dirty="0">
                <a:latin typeface="Calibri" panose="020F0502020204030204" pitchFamily="34" charset="0"/>
                <a:cs typeface="Calibri" panose="020F0502020204030204" pitchFamily="34" charset="0"/>
              </a:rPr>
              <a:t>debido a que todas las entidades con títulos integrados pueden tener una casuística muy diversa de bases de datos. Cada entidad deberá </a:t>
            </a:r>
            <a:r>
              <a:rPr lang="es-ES" sz="1600" u="sng" dirty="0">
                <a:latin typeface="Calibri" panose="020F0502020204030204" pitchFamily="34" charset="0"/>
                <a:cs typeface="Calibri" panose="020F0502020204030204" pitchFamily="34" charset="0"/>
              </a:rPr>
              <a:t>aplicar en sus propias bases de datos la metodología del primer método </a:t>
            </a:r>
            <a:r>
              <a:rPr lang="es-ES" sz="1600" dirty="0">
                <a:latin typeface="Calibri" panose="020F0502020204030204" pitchFamily="34" charset="0"/>
                <a:cs typeface="Calibri" panose="020F0502020204030204" pitchFamily="34" charset="0"/>
              </a:rPr>
              <a:t>establecida en el Anexo I y luego </a:t>
            </a:r>
            <a:r>
              <a:rPr lang="es-ES" sz="1600" u="sng" dirty="0">
                <a:latin typeface="Calibri" panose="020F0502020204030204" pitchFamily="34" charset="0"/>
                <a:cs typeface="Calibri" panose="020F0502020204030204" pitchFamily="34" charset="0"/>
              </a:rPr>
              <a:t>trasladar los resultados al documento </a:t>
            </a:r>
            <a:r>
              <a:rPr lang="es-ES" sz="1600" u="sng" dirty="0" err="1">
                <a:latin typeface="Calibri" panose="020F0502020204030204" pitchFamily="34" charset="0"/>
                <a:cs typeface="Calibri" panose="020F0502020204030204" pitchFamily="34" charset="0"/>
              </a:rPr>
              <a:t>excel</a:t>
            </a:r>
            <a:r>
              <a:rPr lang="es-ES" sz="1600" u="sng" dirty="0">
                <a:latin typeface="Calibri" panose="020F0502020204030204" pitchFamily="34" charset="0"/>
                <a:cs typeface="Calibri" panose="020F0502020204030204" pitchFamily="34" charset="0"/>
              </a:rPr>
              <a:t> C.3.1 </a:t>
            </a:r>
            <a:r>
              <a:rPr lang="es-ES" sz="1600" dirty="0">
                <a:latin typeface="Calibri" panose="020F0502020204030204" pitchFamily="34" charset="0"/>
                <a:cs typeface="Calibri" panose="020F0502020204030204" pitchFamily="34" charset="0"/>
              </a:rPr>
              <a:t>facilitado. </a:t>
            </a:r>
          </a:p>
          <a:p>
            <a:pPr marL="742950" lvl="2" indent="-285750" algn="just">
              <a:spcAft>
                <a:spcPts val="1200"/>
              </a:spcAft>
              <a:buFont typeface="Arial" panose="020B0604020202020204" pitchFamily="34" charset="0"/>
              <a:buChar char="•"/>
            </a:pPr>
            <a:r>
              <a:rPr lang="es-ES" sz="1600" u="sng" dirty="0">
                <a:latin typeface="Calibri" panose="020F0502020204030204" pitchFamily="34" charset="0"/>
                <a:cs typeface="Calibri" panose="020F0502020204030204" pitchFamily="34" charset="0"/>
              </a:rPr>
              <a:t>Segundo y tercer método:</a:t>
            </a:r>
          </a:p>
          <a:p>
            <a:pPr marL="1200150" lvl="3" indent="-285750" algn="just">
              <a:spcAft>
                <a:spcPts val="1200"/>
              </a:spcAft>
              <a:buFont typeface="Wingdings" panose="05000000000000000000" pitchFamily="2" charset="2"/>
              <a:buChar char="Ø"/>
            </a:pPr>
            <a:r>
              <a:rPr lang="es-ES" sz="1600" dirty="0">
                <a:latin typeface="Calibri" panose="020F0502020204030204" pitchFamily="34" charset="0"/>
                <a:cs typeface="Calibri" panose="020F0502020204030204" pitchFamily="34" charset="0"/>
              </a:rPr>
              <a:t>Hoja de cálculo con tabla resumen de pérdida de ingresos globales para cada título integrado.</a:t>
            </a:r>
          </a:p>
          <a:p>
            <a:pPr marL="1200150" lvl="3" indent="-285750" algn="just">
              <a:spcAft>
                <a:spcPts val="1200"/>
              </a:spcAft>
              <a:buFont typeface="Wingdings" panose="05000000000000000000" pitchFamily="2" charset="2"/>
              <a:buChar char="Ø"/>
            </a:pPr>
            <a:r>
              <a:rPr lang="es-ES" sz="1600" dirty="0">
                <a:latin typeface="Calibri" panose="020F0502020204030204" pitchFamily="34" charset="0"/>
                <a:cs typeface="Calibri" panose="020F0502020204030204" pitchFamily="34" charset="0"/>
              </a:rPr>
              <a:t>Certificado firmado por el beneficiario o su representante legal autorizado, acreditando que se han realizado los cálculos del método propuesto de manera individual para cada billete comercializado, agregando posteriormente los resultados individuales, y que los resultados globales se corresponden con los reflejados en la tabla de la hoja de cálculo anterior. </a:t>
            </a:r>
          </a:p>
          <a:p>
            <a:pPr marL="1200150" lvl="3" indent="-285750">
              <a:spcAft>
                <a:spcPts val="1200"/>
              </a:spcAft>
              <a:buFont typeface="Wingdings" panose="05000000000000000000" pitchFamily="2" charset="2"/>
              <a:buChar char="v"/>
            </a:pPr>
            <a:endParaRPr lang="es-ES" sz="1600" dirty="0">
              <a:latin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F24F828F-CC72-589F-5E26-5DF8C104403C}"/>
              </a:ext>
            </a:extLst>
          </p:cNvPr>
          <p:cNvSpPr txBox="1"/>
          <p:nvPr/>
        </p:nvSpPr>
        <p:spPr>
          <a:xfrm>
            <a:off x="4839419" y="189779"/>
            <a:ext cx="6877452" cy="307777"/>
          </a:xfrm>
          <a:prstGeom prst="rect">
            <a:avLst/>
          </a:prstGeom>
          <a:noFill/>
        </p:spPr>
        <p:txBody>
          <a:bodyPr wrap="square" rtlCol="0">
            <a:spAutoFit/>
          </a:bodyPr>
          <a:lstStyle/>
          <a:p>
            <a:r>
              <a:rPr lang="es-ES" sz="1400" dirty="0">
                <a:solidFill>
                  <a:schemeClr val="bg1"/>
                </a:solidFill>
              </a:rPr>
              <a:t>Contenido del expediente de justificación y liquidación</a:t>
            </a:r>
          </a:p>
        </p:txBody>
      </p:sp>
    </p:spTree>
    <p:extLst>
      <p:ext uri="{BB962C8B-B14F-4D97-AF65-F5344CB8AC3E}">
        <p14:creationId xmlns:p14="http://schemas.microsoft.com/office/powerpoint/2010/main" val="3319801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8BFC6-0195-7AFF-C157-B3EAEC4FAFDA}"/>
            </a:ext>
          </a:extLst>
        </p:cNvPr>
        <p:cNvGrpSpPr/>
        <p:nvPr/>
      </p:nvGrpSpPr>
      <p:grpSpPr>
        <a:xfrm>
          <a:off x="0" y="0"/>
          <a:ext cx="0" cy="0"/>
          <a:chOff x="0" y="0"/>
          <a:chExt cx="0" cy="0"/>
        </a:xfrm>
      </p:grpSpPr>
      <p:sp>
        <p:nvSpPr>
          <p:cNvPr id="36" name="CuadroTexto 35">
            <a:extLst>
              <a:ext uri="{FF2B5EF4-FFF2-40B4-BE49-F238E27FC236}">
                <a16:creationId xmlns:a16="http://schemas.microsoft.com/office/drawing/2014/main" id="{D836C427-4E60-A332-E3DE-BEA7DCD4A8CE}"/>
              </a:ext>
            </a:extLst>
          </p:cNvPr>
          <p:cNvSpPr txBox="1"/>
          <p:nvPr/>
        </p:nvSpPr>
        <p:spPr>
          <a:xfrm>
            <a:off x="137255" y="811671"/>
            <a:ext cx="11917489"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C.3.1.- LIBRO DE CÁLCULO TÍTULOS INTEGRADOS. MÉTODO 1º</a:t>
            </a:r>
          </a:p>
        </p:txBody>
      </p:sp>
      <p:sp>
        <p:nvSpPr>
          <p:cNvPr id="38" name="CuadroTexto 37">
            <a:extLst>
              <a:ext uri="{FF2B5EF4-FFF2-40B4-BE49-F238E27FC236}">
                <a16:creationId xmlns:a16="http://schemas.microsoft.com/office/drawing/2014/main" id="{7051286B-4E32-3404-B981-B026187B5210}"/>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Estructura general del expediente de justificación y liquidación</a:t>
            </a:r>
          </a:p>
        </p:txBody>
      </p:sp>
      <p:sp>
        <p:nvSpPr>
          <p:cNvPr id="40" name="CuadroTexto 39">
            <a:extLst>
              <a:ext uri="{FF2B5EF4-FFF2-40B4-BE49-F238E27FC236}">
                <a16:creationId xmlns:a16="http://schemas.microsoft.com/office/drawing/2014/main" id="{24CB8053-E257-42EE-5795-5543C69BD6AA}"/>
              </a:ext>
            </a:extLst>
          </p:cNvPr>
          <p:cNvSpPr txBox="1"/>
          <p:nvPr/>
        </p:nvSpPr>
        <p:spPr>
          <a:xfrm>
            <a:off x="137255" y="1549827"/>
            <a:ext cx="50951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Entidades sujetas a método 1º</a:t>
            </a:r>
          </a:p>
        </p:txBody>
      </p:sp>
      <p:sp>
        <p:nvSpPr>
          <p:cNvPr id="41" name="CuadroTexto 40">
            <a:extLst>
              <a:ext uri="{FF2B5EF4-FFF2-40B4-BE49-F238E27FC236}">
                <a16:creationId xmlns:a16="http://schemas.microsoft.com/office/drawing/2014/main" id="{B6D48A31-A6CB-1FEC-9A91-7EC0047F8917}"/>
              </a:ext>
            </a:extLst>
          </p:cNvPr>
          <p:cNvSpPr txBox="1"/>
          <p:nvPr/>
        </p:nvSpPr>
        <p:spPr>
          <a:xfrm>
            <a:off x="787401" y="2042270"/>
            <a:ext cx="11267344"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Aquellas cuyas bases de datos registren las expediciones y validaciones de cada billete </a:t>
            </a:r>
            <a:r>
              <a:rPr lang="es-ES" sz="2000" b="1" dirty="0">
                <a:solidFill>
                  <a:srgbClr val="0070C0"/>
                </a:solidFill>
                <a:latin typeface="Calibri" panose="020F0502020204030204" pitchFamily="34" charset="0"/>
                <a:ea typeface="Calibri" panose="020F0502020204030204" pitchFamily="34" charset="0"/>
                <a:cs typeface="Calibri" panose="020F0502020204030204" pitchFamily="34" charset="0"/>
              </a:rPr>
              <a:t>individual</a:t>
            </a:r>
            <a:r>
              <a:rPr lang="es-ES" sz="2000" dirty="0">
                <a:latin typeface="Calibri" panose="020F0502020204030204" pitchFamily="34" charset="0"/>
                <a:ea typeface="Calibri" panose="020F0502020204030204" pitchFamily="34" charset="0"/>
                <a:cs typeface="Calibri" panose="020F0502020204030204" pitchFamily="34" charset="0"/>
              </a:rPr>
              <a:t>.</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
        <p:nvSpPr>
          <p:cNvPr id="42" name="CuadroTexto 41">
            <a:extLst>
              <a:ext uri="{FF2B5EF4-FFF2-40B4-BE49-F238E27FC236}">
                <a16:creationId xmlns:a16="http://schemas.microsoft.com/office/drawing/2014/main" id="{225D0339-2253-C991-308A-CCE04005DB5E}"/>
              </a:ext>
            </a:extLst>
          </p:cNvPr>
          <p:cNvSpPr txBox="1"/>
          <p:nvPr/>
        </p:nvSpPr>
        <p:spPr>
          <a:xfrm>
            <a:off x="137255" y="3266757"/>
            <a:ext cx="50951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Método de cálculo</a:t>
            </a:r>
          </a:p>
        </p:txBody>
      </p:sp>
      <p:sp>
        <p:nvSpPr>
          <p:cNvPr id="43" name="CuadroTexto 42">
            <a:extLst>
              <a:ext uri="{FF2B5EF4-FFF2-40B4-BE49-F238E27FC236}">
                <a16:creationId xmlns:a16="http://schemas.microsoft.com/office/drawing/2014/main" id="{8F768B1E-D2F7-CFAF-6DBF-0D324253A353}"/>
              </a:ext>
            </a:extLst>
          </p:cNvPr>
          <p:cNvSpPr txBox="1"/>
          <p:nvPr/>
        </p:nvSpPr>
        <p:spPr>
          <a:xfrm>
            <a:off x="787399" y="3759200"/>
            <a:ext cx="11267345"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Según anexo. El libro de cálculo no sigue paso por paso el método.</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
        <p:nvSpPr>
          <p:cNvPr id="45" name="CuadroTexto 44">
            <a:extLst>
              <a:ext uri="{FF2B5EF4-FFF2-40B4-BE49-F238E27FC236}">
                <a16:creationId xmlns:a16="http://schemas.microsoft.com/office/drawing/2014/main" id="{0F6D3CBE-8517-FBE1-B0BD-4848764C04C5}"/>
              </a:ext>
            </a:extLst>
          </p:cNvPr>
          <p:cNvSpPr txBox="1"/>
          <p:nvPr/>
        </p:nvSpPr>
        <p:spPr>
          <a:xfrm>
            <a:off x="137255" y="4831287"/>
            <a:ext cx="393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Datos a consignar</a:t>
            </a:r>
          </a:p>
        </p:txBody>
      </p:sp>
      <p:sp>
        <p:nvSpPr>
          <p:cNvPr id="3" name="CuadroTexto 2">
            <a:extLst>
              <a:ext uri="{FF2B5EF4-FFF2-40B4-BE49-F238E27FC236}">
                <a16:creationId xmlns:a16="http://schemas.microsoft.com/office/drawing/2014/main" id="{A99574D1-7207-DBE4-35D8-A181DDD762FE}"/>
              </a:ext>
            </a:extLst>
          </p:cNvPr>
          <p:cNvSpPr txBox="1"/>
          <p:nvPr/>
        </p:nvSpPr>
        <p:spPr>
          <a:xfrm>
            <a:off x="787398" y="5338443"/>
            <a:ext cx="11267345"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Serán coherentes entre sí (precios y descuentos) y con los datos declarados en certificados.</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912751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C86B1E-08AC-6D6B-6347-349C30A383D7}"/>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F216AF5A-4AE8-81AE-78ED-1403B3273CE2}"/>
              </a:ext>
            </a:extLst>
          </p:cNvPr>
          <p:cNvSpPr txBox="1"/>
          <p:nvPr/>
        </p:nvSpPr>
        <p:spPr>
          <a:xfrm>
            <a:off x="279399" y="894990"/>
            <a:ext cx="11697447" cy="5478423"/>
          </a:xfrm>
          <a:prstGeom prst="rect">
            <a:avLst/>
          </a:prstGeom>
          <a:noFill/>
        </p:spPr>
        <p:txBody>
          <a:bodyPr wrap="square" rtlCol="0">
            <a:spAutoFit/>
          </a:bodyPr>
          <a:lstStyle/>
          <a:p>
            <a:pPr marL="0" lvl="1">
              <a:spcAft>
                <a:spcPts val="1200"/>
              </a:spcAft>
            </a:pPr>
            <a:r>
              <a:rPr lang="es-ES" sz="1600" b="1" dirty="0">
                <a:latin typeface="Calibri" panose="020F0502020204030204" pitchFamily="34" charset="0"/>
                <a:cs typeface="Calibri" panose="020F0502020204030204" pitchFamily="34" charset="0"/>
              </a:rPr>
              <a:t>BLOQUE C — CÁLCULO ECONÓMICO </a:t>
            </a:r>
            <a:r>
              <a:rPr lang="es-ES" sz="1600" b="1" u="sng" dirty="0">
                <a:latin typeface="Calibri" panose="020F0502020204030204" pitchFamily="34" charset="0"/>
                <a:cs typeface="Calibri" panose="020F0502020204030204" pitchFamily="34" charset="0"/>
              </a:rPr>
              <a:t>DE TÍTULOS INTEGRADOS </a:t>
            </a:r>
            <a:r>
              <a:rPr lang="es-ES" sz="1600" dirty="0">
                <a:latin typeface="Calibri" panose="020F0502020204030204" pitchFamily="34" charset="0"/>
                <a:cs typeface="Calibri" panose="020F0502020204030204" pitchFamily="34" charset="0"/>
              </a:rPr>
              <a:t>Artículo Séptimo</a:t>
            </a:r>
          </a:p>
          <a:p>
            <a:pPr marL="0" lvl="1">
              <a:spcAft>
                <a:spcPts val="1200"/>
              </a:spcAft>
            </a:pPr>
            <a:endParaRPr lang="es-ES" sz="800" dirty="0">
              <a:latin typeface="Calibri" panose="020F0502020204030204" pitchFamily="34" charset="0"/>
              <a:cs typeface="Calibri" panose="020F0502020204030204" pitchFamily="34" charset="0"/>
            </a:endParaRPr>
          </a:p>
          <a:p>
            <a:pPr marL="742950" lvl="2" indent="-285750" algn="just">
              <a:spcAft>
                <a:spcPts val="1200"/>
              </a:spcAft>
              <a:buFont typeface="Arial" panose="020B0604020202020204" pitchFamily="34" charset="0"/>
              <a:buChar char="•"/>
            </a:pPr>
            <a:r>
              <a:rPr lang="es-ES" sz="1600" u="sng" dirty="0">
                <a:latin typeface="Calibri" panose="020F0502020204030204" pitchFamily="34" charset="0"/>
                <a:cs typeface="Calibri" panose="020F0502020204030204" pitchFamily="34" charset="0"/>
              </a:rPr>
              <a:t>Segundo y tercer métodos:</a:t>
            </a:r>
          </a:p>
          <a:p>
            <a:pPr marL="1200150" lvl="3" indent="-285750" algn="just">
              <a:spcAft>
                <a:spcPts val="1200"/>
              </a:spcAft>
              <a:buFont typeface="Wingdings" panose="05000000000000000000" pitchFamily="2" charset="2"/>
              <a:buChar char="Ø"/>
            </a:pPr>
            <a:r>
              <a:rPr lang="es-ES" sz="1600" dirty="0">
                <a:latin typeface="Calibri" panose="020F0502020204030204" pitchFamily="34" charset="0"/>
                <a:cs typeface="Calibri" panose="020F0502020204030204" pitchFamily="34" charset="0"/>
              </a:rPr>
              <a:t>Hoja de cálculo con las operaciones efectuadas y los resultados obtenidos.</a:t>
            </a:r>
          </a:p>
          <a:p>
            <a:pPr marL="914400" lvl="3" algn="just">
              <a:spcAft>
                <a:spcPts val="1200"/>
              </a:spcAft>
            </a:pPr>
            <a:r>
              <a:rPr lang="es-ES" sz="1600" dirty="0">
                <a:latin typeface="Calibri" panose="020F0502020204030204" pitchFamily="34" charset="0"/>
                <a:cs typeface="Calibri" panose="020F0502020204030204" pitchFamily="34" charset="0"/>
              </a:rPr>
              <a:t>	Se ha puesto a disposición un fichero </a:t>
            </a:r>
            <a:r>
              <a:rPr lang="es-ES" sz="1600" dirty="0" err="1">
                <a:latin typeface="Calibri" panose="020F0502020204030204" pitchFamily="34" charset="0"/>
                <a:cs typeface="Calibri" panose="020F0502020204030204" pitchFamily="34" charset="0"/>
              </a:rPr>
              <a:t>excel</a:t>
            </a:r>
            <a:r>
              <a:rPr lang="es-ES" sz="1600" dirty="0">
                <a:latin typeface="Calibri" panose="020F0502020204030204" pitchFamily="34" charset="0"/>
                <a:cs typeface="Calibri" panose="020F0502020204030204" pitchFamily="34" charset="0"/>
              </a:rPr>
              <a:t> para método (C.3.2 y C.3.3).</a:t>
            </a:r>
          </a:p>
          <a:p>
            <a:pPr marL="1200150" lvl="3" indent="-285750" algn="just">
              <a:spcAft>
                <a:spcPts val="1200"/>
              </a:spcAft>
              <a:buFont typeface="Wingdings" panose="05000000000000000000" pitchFamily="2" charset="2"/>
              <a:buChar char="Ø"/>
            </a:pPr>
            <a:r>
              <a:rPr lang="es-ES" sz="1600" dirty="0">
                <a:latin typeface="Calibri" panose="020F0502020204030204" pitchFamily="34" charset="0"/>
                <a:cs typeface="Calibri" panose="020F0502020204030204" pitchFamily="34" charset="0"/>
              </a:rPr>
              <a:t>Certificado firmado por el beneficiario o su representante legal autorizado, acreditando la veracidad de los datos recogidos en la hoja de cálculo anterior y justificando la necesidad de empleo del método elegido en defecto de los métodos con mayor prelación. </a:t>
            </a:r>
          </a:p>
          <a:p>
            <a:pPr marL="431800" lvl="3" algn="just">
              <a:spcAft>
                <a:spcPts val="1200"/>
              </a:spcAft>
            </a:pPr>
            <a:r>
              <a:rPr lang="es-ES" sz="1600" dirty="0">
                <a:latin typeface="Calibri" panose="020F0502020204030204" pitchFamily="34" charset="0"/>
                <a:cs typeface="Calibri" panose="020F0502020204030204" pitchFamily="34" charset="0"/>
              </a:rPr>
              <a:t>El </a:t>
            </a:r>
            <a:r>
              <a:rPr lang="es-ES" sz="1600" u="sng" dirty="0">
                <a:latin typeface="Calibri" panose="020F0502020204030204" pitchFamily="34" charset="0"/>
                <a:cs typeface="Calibri" panose="020F0502020204030204" pitchFamily="34" charset="0"/>
              </a:rPr>
              <a:t>segundo método </a:t>
            </a:r>
            <a:r>
              <a:rPr lang="es-ES" sz="1600" dirty="0">
                <a:latin typeface="Calibri" panose="020F0502020204030204" pitchFamily="34" charset="0"/>
                <a:cs typeface="Calibri" panose="020F0502020204030204" pitchFamily="34" charset="0"/>
              </a:rPr>
              <a:t>consistirá en la </a:t>
            </a:r>
            <a:r>
              <a:rPr lang="es-ES" sz="1600" u="sng" dirty="0">
                <a:latin typeface="Calibri" panose="020F0502020204030204" pitchFamily="34" charset="0"/>
                <a:cs typeface="Calibri" panose="020F0502020204030204" pitchFamily="34" charset="0"/>
              </a:rPr>
              <a:t>aplicación de porcentajes medios globales de utilización de cada uno de los títulos integrados en cada uno de los servicios bonificados competencia del beneficiari</a:t>
            </a:r>
            <a:r>
              <a:rPr lang="es-ES" sz="1600" dirty="0">
                <a:latin typeface="Calibri" panose="020F0502020204030204" pitchFamily="34" charset="0"/>
                <a:cs typeface="Calibri" panose="020F0502020204030204" pitchFamily="34" charset="0"/>
              </a:rPr>
              <a:t>o durante el periodo de devengo de las ayudas. El método solo resulta </a:t>
            </a:r>
            <a:r>
              <a:rPr lang="es-ES" sz="1600" b="1" u="sng" dirty="0">
                <a:latin typeface="Calibri" panose="020F0502020204030204" pitchFamily="34" charset="0"/>
                <a:cs typeface="Calibri" panose="020F0502020204030204" pitchFamily="34" charset="0"/>
              </a:rPr>
              <a:t>aconsejable si no se disponen de los datos recopilados de utilización individual de todos los billetes comercializados de los títulos integrados </a:t>
            </a:r>
            <a:r>
              <a:rPr lang="es-ES" sz="1600" dirty="0">
                <a:latin typeface="Calibri" panose="020F0502020204030204" pitchFamily="34" charset="0"/>
                <a:cs typeface="Calibri" panose="020F0502020204030204" pitchFamily="34" charset="0"/>
              </a:rPr>
              <a:t>en el momento de presentar el expediente de justificación y liquidación de las ayudas. </a:t>
            </a:r>
          </a:p>
          <a:p>
            <a:pPr marL="431800" lvl="3" algn="just">
              <a:spcAft>
                <a:spcPts val="1200"/>
              </a:spcAft>
            </a:pPr>
            <a:r>
              <a:rPr lang="es-ES" sz="1600" dirty="0">
                <a:latin typeface="Calibri" panose="020F0502020204030204" pitchFamily="34" charset="0"/>
                <a:cs typeface="Calibri" panose="020F0502020204030204" pitchFamily="34" charset="0"/>
              </a:rPr>
              <a:t>El </a:t>
            </a:r>
            <a:r>
              <a:rPr lang="es-ES" sz="1600" u="sng" dirty="0">
                <a:latin typeface="Calibri" panose="020F0502020204030204" pitchFamily="34" charset="0"/>
                <a:cs typeface="Calibri" panose="020F0502020204030204" pitchFamily="34" charset="0"/>
              </a:rPr>
              <a:t>tercer método </a:t>
            </a:r>
            <a:r>
              <a:rPr lang="es-ES" sz="1600" dirty="0">
                <a:latin typeface="Calibri" panose="020F0502020204030204" pitchFamily="34" charset="0"/>
                <a:cs typeface="Calibri" panose="020F0502020204030204" pitchFamily="34" charset="0"/>
              </a:rPr>
              <a:t>consistirá en la </a:t>
            </a:r>
            <a:r>
              <a:rPr lang="es-ES" sz="1600" u="sng" dirty="0">
                <a:latin typeface="Calibri" panose="020F0502020204030204" pitchFamily="34" charset="0"/>
                <a:cs typeface="Calibri" panose="020F0502020204030204" pitchFamily="34" charset="0"/>
              </a:rPr>
              <a:t>aplicación de porcentajes medios globales de utilización de cada uno de los títulos en cada uno de los servicios bonificados competencia del beneficiario durante el segundo semestre de 2024</a:t>
            </a:r>
            <a:r>
              <a:rPr lang="es-ES" sz="1600" dirty="0">
                <a:latin typeface="Calibri" panose="020F0502020204030204" pitchFamily="34" charset="0"/>
                <a:cs typeface="Calibri" panose="020F0502020204030204" pitchFamily="34" charset="0"/>
              </a:rPr>
              <a:t>. En este caso, se seguirá el mismo procedimiento de cálculo que en el Segundo método, empleando, no obstante, los datos globales de utilización de títulos del 2º semestre de 2024 para determinar los porcentajes medios globales de utilización de cada título en los servicios bonificados. Este método </a:t>
            </a:r>
            <a:r>
              <a:rPr lang="es-ES" sz="1600" b="1" u="sng" dirty="0">
                <a:latin typeface="Calibri" panose="020F0502020204030204" pitchFamily="34" charset="0"/>
                <a:cs typeface="Calibri" panose="020F0502020204030204" pitchFamily="34" charset="0"/>
              </a:rPr>
              <a:t>solo resulta aconsejable si no se dispone de todos los datos recopilados del segundo semestre de 2025 </a:t>
            </a:r>
            <a:r>
              <a:rPr lang="es-ES" sz="1600" dirty="0">
                <a:latin typeface="Calibri" panose="020F0502020204030204" pitchFamily="34" charset="0"/>
                <a:cs typeface="Calibri" panose="020F0502020204030204" pitchFamily="34" charset="0"/>
              </a:rPr>
              <a:t>en el momento de presentar el expediente de justificación y liquidación de las ayudas. </a:t>
            </a:r>
          </a:p>
        </p:txBody>
      </p:sp>
      <p:sp>
        <p:nvSpPr>
          <p:cNvPr id="4" name="CuadroTexto 3">
            <a:extLst>
              <a:ext uri="{FF2B5EF4-FFF2-40B4-BE49-F238E27FC236}">
                <a16:creationId xmlns:a16="http://schemas.microsoft.com/office/drawing/2014/main" id="{AC9A0A47-98CD-2CD3-80C6-9F304644D308}"/>
              </a:ext>
            </a:extLst>
          </p:cNvPr>
          <p:cNvSpPr txBox="1"/>
          <p:nvPr/>
        </p:nvSpPr>
        <p:spPr>
          <a:xfrm>
            <a:off x="4839419" y="189779"/>
            <a:ext cx="6877452" cy="307777"/>
          </a:xfrm>
          <a:prstGeom prst="rect">
            <a:avLst/>
          </a:prstGeom>
          <a:noFill/>
        </p:spPr>
        <p:txBody>
          <a:bodyPr wrap="square" rtlCol="0">
            <a:spAutoFit/>
          </a:bodyPr>
          <a:lstStyle/>
          <a:p>
            <a:r>
              <a:rPr lang="es-ES" sz="1400" dirty="0">
                <a:solidFill>
                  <a:schemeClr val="bg1"/>
                </a:solidFill>
              </a:rPr>
              <a:t>Contenido del expediente de justificación y liquidación</a:t>
            </a:r>
          </a:p>
        </p:txBody>
      </p:sp>
    </p:spTree>
    <p:extLst>
      <p:ext uri="{BB962C8B-B14F-4D97-AF65-F5344CB8AC3E}">
        <p14:creationId xmlns:p14="http://schemas.microsoft.com/office/powerpoint/2010/main" val="3611166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8324F-3745-AD02-A882-20652D7D1792}"/>
            </a:ext>
          </a:extLst>
        </p:cNvPr>
        <p:cNvGrpSpPr/>
        <p:nvPr/>
      </p:nvGrpSpPr>
      <p:grpSpPr>
        <a:xfrm>
          <a:off x="0" y="0"/>
          <a:ext cx="0" cy="0"/>
          <a:chOff x="0" y="0"/>
          <a:chExt cx="0" cy="0"/>
        </a:xfrm>
      </p:grpSpPr>
      <p:sp>
        <p:nvSpPr>
          <p:cNvPr id="36" name="CuadroTexto 35">
            <a:extLst>
              <a:ext uri="{FF2B5EF4-FFF2-40B4-BE49-F238E27FC236}">
                <a16:creationId xmlns:a16="http://schemas.microsoft.com/office/drawing/2014/main" id="{98B8D962-52F5-EE0C-59ED-3B25E65B2F98}"/>
              </a:ext>
            </a:extLst>
          </p:cNvPr>
          <p:cNvSpPr txBox="1"/>
          <p:nvPr/>
        </p:nvSpPr>
        <p:spPr>
          <a:xfrm>
            <a:off x="137255" y="811671"/>
            <a:ext cx="11917489"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C.3.2.- LIBRO DE CÁLCULO TÍTULOS INTEGRADOS. MÉTODO 2º</a:t>
            </a:r>
          </a:p>
        </p:txBody>
      </p:sp>
      <p:sp>
        <p:nvSpPr>
          <p:cNvPr id="38" name="CuadroTexto 37">
            <a:extLst>
              <a:ext uri="{FF2B5EF4-FFF2-40B4-BE49-F238E27FC236}">
                <a16:creationId xmlns:a16="http://schemas.microsoft.com/office/drawing/2014/main" id="{169AD786-19A6-1D4F-E1E2-FC784726F8C2}"/>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Estructura general del expediente de justificación y liquidación</a:t>
            </a:r>
          </a:p>
        </p:txBody>
      </p:sp>
      <p:sp>
        <p:nvSpPr>
          <p:cNvPr id="40" name="CuadroTexto 39">
            <a:extLst>
              <a:ext uri="{FF2B5EF4-FFF2-40B4-BE49-F238E27FC236}">
                <a16:creationId xmlns:a16="http://schemas.microsoft.com/office/drawing/2014/main" id="{1313E5DC-675F-AA65-CEC0-B0885E60A939}"/>
              </a:ext>
            </a:extLst>
          </p:cNvPr>
          <p:cNvSpPr txBox="1"/>
          <p:nvPr/>
        </p:nvSpPr>
        <p:spPr>
          <a:xfrm>
            <a:off x="137255" y="1549827"/>
            <a:ext cx="50951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Entidades sujetas a método 1º</a:t>
            </a:r>
          </a:p>
        </p:txBody>
      </p:sp>
      <p:sp>
        <p:nvSpPr>
          <p:cNvPr id="41" name="CuadroTexto 40">
            <a:extLst>
              <a:ext uri="{FF2B5EF4-FFF2-40B4-BE49-F238E27FC236}">
                <a16:creationId xmlns:a16="http://schemas.microsoft.com/office/drawing/2014/main" id="{81A3B053-92C0-77AE-9FC8-7D01E7148877}"/>
              </a:ext>
            </a:extLst>
          </p:cNvPr>
          <p:cNvSpPr txBox="1"/>
          <p:nvPr/>
        </p:nvSpPr>
        <p:spPr>
          <a:xfrm>
            <a:off x="787401" y="2042270"/>
            <a:ext cx="11267344"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Aplicación de </a:t>
            </a:r>
            <a:r>
              <a:rPr lang="es-ES" sz="2000" b="1" dirty="0">
                <a:solidFill>
                  <a:srgbClr val="0070C0"/>
                </a:solidFill>
                <a:latin typeface="Calibri" panose="020F0502020204030204" pitchFamily="34" charset="0"/>
                <a:ea typeface="Calibri" panose="020F0502020204030204" pitchFamily="34" charset="0"/>
                <a:cs typeface="Calibri" panose="020F0502020204030204" pitchFamily="34" charset="0"/>
              </a:rPr>
              <a:t>porcentajes medios globales </a:t>
            </a:r>
            <a:r>
              <a:rPr lang="es-ES" sz="2000" dirty="0">
                <a:latin typeface="Calibri" panose="020F0502020204030204" pitchFamily="34" charset="0"/>
                <a:ea typeface="Calibri" panose="020F0502020204030204" pitchFamily="34" charset="0"/>
                <a:cs typeface="Calibri" panose="020F0502020204030204" pitchFamily="34" charset="0"/>
              </a:rPr>
              <a:t>de utilización de cada título integrado.</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
        <p:nvSpPr>
          <p:cNvPr id="42" name="CuadroTexto 41">
            <a:extLst>
              <a:ext uri="{FF2B5EF4-FFF2-40B4-BE49-F238E27FC236}">
                <a16:creationId xmlns:a16="http://schemas.microsoft.com/office/drawing/2014/main" id="{F3B31221-B061-91A6-B7BC-16360C3A5675}"/>
              </a:ext>
            </a:extLst>
          </p:cNvPr>
          <p:cNvSpPr txBox="1"/>
          <p:nvPr/>
        </p:nvSpPr>
        <p:spPr>
          <a:xfrm>
            <a:off x="137255" y="3266757"/>
            <a:ext cx="50951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Método de cálculo</a:t>
            </a:r>
          </a:p>
        </p:txBody>
      </p:sp>
      <p:sp>
        <p:nvSpPr>
          <p:cNvPr id="43" name="CuadroTexto 42">
            <a:extLst>
              <a:ext uri="{FF2B5EF4-FFF2-40B4-BE49-F238E27FC236}">
                <a16:creationId xmlns:a16="http://schemas.microsoft.com/office/drawing/2014/main" id="{FE3B6A84-EE81-8E4C-4295-043995FEA8EE}"/>
              </a:ext>
            </a:extLst>
          </p:cNvPr>
          <p:cNvSpPr txBox="1"/>
          <p:nvPr/>
        </p:nvSpPr>
        <p:spPr>
          <a:xfrm>
            <a:off x="787399" y="3759200"/>
            <a:ext cx="11267345"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Según anexo. A partir de porcentajes medios de utilización [%U] de cada título durante 2º semestre 2025.</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
        <p:nvSpPr>
          <p:cNvPr id="45" name="CuadroTexto 44">
            <a:extLst>
              <a:ext uri="{FF2B5EF4-FFF2-40B4-BE49-F238E27FC236}">
                <a16:creationId xmlns:a16="http://schemas.microsoft.com/office/drawing/2014/main" id="{F4B2196C-85A1-B039-FF9F-CC269FB4D32E}"/>
              </a:ext>
            </a:extLst>
          </p:cNvPr>
          <p:cNvSpPr txBox="1"/>
          <p:nvPr/>
        </p:nvSpPr>
        <p:spPr>
          <a:xfrm>
            <a:off x="137255" y="4831287"/>
            <a:ext cx="393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Datos a consignar</a:t>
            </a:r>
          </a:p>
        </p:txBody>
      </p:sp>
      <p:sp>
        <p:nvSpPr>
          <p:cNvPr id="3" name="CuadroTexto 2">
            <a:extLst>
              <a:ext uri="{FF2B5EF4-FFF2-40B4-BE49-F238E27FC236}">
                <a16:creationId xmlns:a16="http://schemas.microsoft.com/office/drawing/2014/main" id="{1AC7E2FD-3686-777A-1E4A-7AF8BECAF823}"/>
              </a:ext>
            </a:extLst>
          </p:cNvPr>
          <p:cNvSpPr txBox="1"/>
          <p:nvPr/>
        </p:nvSpPr>
        <p:spPr>
          <a:xfrm>
            <a:off x="787398" y="5338443"/>
            <a:ext cx="11267345"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Serán coherentes entre sí (precios y descuentos) y con los datos declarados en certificados.</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19253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D0C2F-332D-3B9C-6D19-8CC30BC8D98A}"/>
            </a:ext>
          </a:extLst>
        </p:cNvPr>
        <p:cNvGrpSpPr/>
        <p:nvPr/>
      </p:nvGrpSpPr>
      <p:grpSpPr>
        <a:xfrm>
          <a:off x="0" y="0"/>
          <a:ext cx="0" cy="0"/>
          <a:chOff x="0" y="0"/>
          <a:chExt cx="0" cy="0"/>
        </a:xfrm>
      </p:grpSpPr>
      <p:sp>
        <p:nvSpPr>
          <p:cNvPr id="36" name="CuadroTexto 35">
            <a:extLst>
              <a:ext uri="{FF2B5EF4-FFF2-40B4-BE49-F238E27FC236}">
                <a16:creationId xmlns:a16="http://schemas.microsoft.com/office/drawing/2014/main" id="{7B3D65AA-FBD5-BD8E-5FB2-65BC177D55A7}"/>
              </a:ext>
            </a:extLst>
          </p:cNvPr>
          <p:cNvSpPr txBox="1"/>
          <p:nvPr/>
        </p:nvSpPr>
        <p:spPr>
          <a:xfrm>
            <a:off x="137255" y="811671"/>
            <a:ext cx="11917489"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C.3.3.- LIBRO DE CÁLCULO TÍTULOS INTEGRADOS. MÉTODO 3º</a:t>
            </a:r>
          </a:p>
        </p:txBody>
      </p:sp>
      <p:sp>
        <p:nvSpPr>
          <p:cNvPr id="38" name="CuadroTexto 37">
            <a:extLst>
              <a:ext uri="{FF2B5EF4-FFF2-40B4-BE49-F238E27FC236}">
                <a16:creationId xmlns:a16="http://schemas.microsoft.com/office/drawing/2014/main" id="{E6616159-2D65-BFC4-A163-9988FA8D66F9}"/>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Estructura general del expediente de justificación y liquidación</a:t>
            </a:r>
          </a:p>
        </p:txBody>
      </p:sp>
      <p:sp>
        <p:nvSpPr>
          <p:cNvPr id="40" name="CuadroTexto 39">
            <a:extLst>
              <a:ext uri="{FF2B5EF4-FFF2-40B4-BE49-F238E27FC236}">
                <a16:creationId xmlns:a16="http://schemas.microsoft.com/office/drawing/2014/main" id="{17D60C5A-BE1F-317A-668C-47D6676D0D5A}"/>
              </a:ext>
            </a:extLst>
          </p:cNvPr>
          <p:cNvSpPr txBox="1"/>
          <p:nvPr/>
        </p:nvSpPr>
        <p:spPr>
          <a:xfrm>
            <a:off x="137255" y="1549827"/>
            <a:ext cx="50951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Entidades sujetas a método 1º</a:t>
            </a:r>
          </a:p>
        </p:txBody>
      </p:sp>
      <p:sp>
        <p:nvSpPr>
          <p:cNvPr id="41" name="CuadroTexto 40">
            <a:extLst>
              <a:ext uri="{FF2B5EF4-FFF2-40B4-BE49-F238E27FC236}">
                <a16:creationId xmlns:a16="http://schemas.microsoft.com/office/drawing/2014/main" id="{87CC66C3-FA70-2917-6DA6-BEA4825FE91F}"/>
              </a:ext>
            </a:extLst>
          </p:cNvPr>
          <p:cNvSpPr txBox="1"/>
          <p:nvPr/>
        </p:nvSpPr>
        <p:spPr>
          <a:xfrm>
            <a:off x="787401" y="2042270"/>
            <a:ext cx="11267344"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Aplicación de </a:t>
            </a:r>
            <a:r>
              <a:rPr lang="es-ES" sz="2000" b="1" dirty="0">
                <a:solidFill>
                  <a:srgbClr val="0070C0"/>
                </a:solidFill>
                <a:latin typeface="Calibri" panose="020F0502020204030204" pitchFamily="34" charset="0"/>
                <a:ea typeface="Calibri" panose="020F0502020204030204" pitchFamily="34" charset="0"/>
                <a:cs typeface="Calibri" panose="020F0502020204030204" pitchFamily="34" charset="0"/>
              </a:rPr>
              <a:t>porcentajes medios globales </a:t>
            </a:r>
            <a:r>
              <a:rPr lang="es-ES" sz="2000" dirty="0">
                <a:latin typeface="Calibri" panose="020F0502020204030204" pitchFamily="34" charset="0"/>
                <a:ea typeface="Calibri" panose="020F0502020204030204" pitchFamily="34" charset="0"/>
                <a:cs typeface="Calibri" panose="020F0502020204030204" pitchFamily="34" charset="0"/>
              </a:rPr>
              <a:t>de utilización de cada título integrado.</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
        <p:nvSpPr>
          <p:cNvPr id="42" name="CuadroTexto 41">
            <a:extLst>
              <a:ext uri="{FF2B5EF4-FFF2-40B4-BE49-F238E27FC236}">
                <a16:creationId xmlns:a16="http://schemas.microsoft.com/office/drawing/2014/main" id="{9A4FCE0C-4A92-7071-B572-C8CDBF5C26F0}"/>
              </a:ext>
            </a:extLst>
          </p:cNvPr>
          <p:cNvSpPr txBox="1"/>
          <p:nvPr/>
        </p:nvSpPr>
        <p:spPr>
          <a:xfrm>
            <a:off x="137255" y="3266757"/>
            <a:ext cx="50951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Método de cálculo</a:t>
            </a:r>
          </a:p>
        </p:txBody>
      </p:sp>
      <p:sp>
        <p:nvSpPr>
          <p:cNvPr id="43" name="CuadroTexto 42">
            <a:extLst>
              <a:ext uri="{FF2B5EF4-FFF2-40B4-BE49-F238E27FC236}">
                <a16:creationId xmlns:a16="http://schemas.microsoft.com/office/drawing/2014/main" id="{2A298821-B4E2-82EA-CC30-736549DEAD17}"/>
              </a:ext>
            </a:extLst>
          </p:cNvPr>
          <p:cNvSpPr txBox="1"/>
          <p:nvPr/>
        </p:nvSpPr>
        <p:spPr>
          <a:xfrm>
            <a:off x="787399" y="3759200"/>
            <a:ext cx="11267345"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Según anexo. A partir de porcentajes medios de utilización [%U] de cada título durante 2º semestre </a:t>
            </a:r>
            <a:r>
              <a:rPr lang="es-ES" sz="2000" b="1" dirty="0">
                <a:solidFill>
                  <a:srgbClr val="0070C0"/>
                </a:solidFill>
                <a:latin typeface="Calibri" panose="020F0502020204030204" pitchFamily="34" charset="0"/>
                <a:ea typeface="Calibri" panose="020F0502020204030204" pitchFamily="34" charset="0"/>
                <a:cs typeface="Calibri" panose="020F0502020204030204" pitchFamily="34" charset="0"/>
              </a:rPr>
              <a:t>2024</a:t>
            </a:r>
            <a:r>
              <a:rPr lang="es-ES" sz="2000" dirty="0">
                <a:latin typeface="Calibri" panose="020F0502020204030204" pitchFamily="34" charset="0"/>
                <a:ea typeface="Calibri" panose="020F0502020204030204" pitchFamily="34" charset="0"/>
                <a:cs typeface="Calibri" panose="020F0502020204030204" pitchFamily="34" charset="0"/>
              </a:rPr>
              <a:t>.</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
        <p:nvSpPr>
          <p:cNvPr id="45" name="CuadroTexto 44">
            <a:extLst>
              <a:ext uri="{FF2B5EF4-FFF2-40B4-BE49-F238E27FC236}">
                <a16:creationId xmlns:a16="http://schemas.microsoft.com/office/drawing/2014/main" id="{FD583D69-5CD2-7E70-1E14-8B28DDFBA361}"/>
              </a:ext>
            </a:extLst>
          </p:cNvPr>
          <p:cNvSpPr txBox="1"/>
          <p:nvPr/>
        </p:nvSpPr>
        <p:spPr>
          <a:xfrm>
            <a:off x="137255" y="4831287"/>
            <a:ext cx="3939445" cy="492443"/>
          </a:xfrm>
          <a:prstGeom prst="rect">
            <a:avLst/>
          </a:prstGeom>
          <a:solidFill>
            <a:srgbClr val="0070C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Datos a consignar</a:t>
            </a:r>
          </a:p>
        </p:txBody>
      </p:sp>
      <p:sp>
        <p:nvSpPr>
          <p:cNvPr id="3" name="CuadroTexto 2">
            <a:extLst>
              <a:ext uri="{FF2B5EF4-FFF2-40B4-BE49-F238E27FC236}">
                <a16:creationId xmlns:a16="http://schemas.microsoft.com/office/drawing/2014/main" id="{620921E6-02B2-5346-B103-B1288048573D}"/>
              </a:ext>
            </a:extLst>
          </p:cNvPr>
          <p:cNvSpPr txBox="1"/>
          <p:nvPr/>
        </p:nvSpPr>
        <p:spPr>
          <a:xfrm>
            <a:off x="787398" y="5338443"/>
            <a:ext cx="11267345" cy="707886"/>
          </a:xfrm>
          <a:prstGeom prst="rect">
            <a:avLst/>
          </a:prstGeom>
          <a:noFill/>
          <a:ln w="28575">
            <a:solidFill>
              <a:srgbClr val="0070C0"/>
            </a:solidFill>
          </a:ln>
        </p:spPr>
        <p:txBody>
          <a:bodyPr wrap="square" rtlCol="0">
            <a:spAutoFit/>
          </a:bodyPr>
          <a:lstStyle/>
          <a:p>
            <a:endParaRPr lang="es-ES" sz="1000" dirty="0">
              <a:latin typeface="Calibri" panose="020F0502020204030204" pitchFamily="34" charset="0"/>
              <a:ea typeface="Calibri" panose="020F0502020204030204" pitchFamily="34" charset="0"/>
              <a:cs typeface="Calibri" panose="020F0502020204030204" pitchFamily="34" charset="0"/>
            </a:endParaRPr>
          </a:p>
          <a:p>
            <a:r>
              <a:rPr lang="es-ES" sz="2000" dirty="0">
                <a:latin typeface="Calibri" panose="020F0502020204030204" pitchFamily="34" charset="0"/>
                <a:ea typeface="Calibri" panose="020F0502020204030204" pitchFamily="34" charset="0"/>
                <a:cs typeface="Calibri" panose="020F0502020204030204" pitchFamily="34" charset="0"/>
              </a:rPr>
              <a:t>Serán coherentes entre sí (precios y descuentos) y con los datos declarados en certificados.</a:t>
            </a:r>
          </a:p>
          <a:p>
            <a:endParaRPr lang="es-ES" sz="10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295847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ACF1E6-8CF5-C9F7-BD74-714FEA9B9637}"/>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93376D70-F50F-EE2A-E08C-BB5418F8A1D3}"/>
              </a:ext>
            </a:extLst>
          </p:cNvPr>
          <p:cNvSpPr txBox="1"/>
          <p:nvPr/>
        </p:nvSpPr>
        <p:spPr>
          <a:xfrm>
            <a:off x="279399" y="894990"/>
            <a:ext cx="11697447" cy="4093428"/>
          </a:xfrm>
          <a:prstGeom prst="rect">
            <a:avLst/>
          </a:prstGeom>
          <a:noFill/>
        </p:spPr>
        <p:txBody>
          <a:bodyPr wrap="square" rtlCol="0">
            <a:spAutoFit/>
          </a:bodyPr>
          <a:lstStyle/>
          <a:p>
            <a:pPr marL="0" lvl="1">
              <a:spcAft>
                <a:spcPts val="1200"/>
              </a:spcAft>
            </a:pPr>
            <a:r>
              <a:rPr lang="es-ES" sz="1600" b="1" dirty="0">
                <a:latin typeface="Calibri" panose="020F0502020204030204" pitchFamily="34" charset="0"/>
                <a:cs typeface="Calibri" panose="020F0502020204030204" pitchFamily="34" charset="0"/>
              </a:rPr>
              <a:t>BLOQUE C — CÁLCULO ECONÓMICO </a:t>
            </a:r>
            <a:r>
              <a:rPr lang="es-ES" sz="1600" dirty="0">
                <a:latin typeface="Calibri" panose="020F0502020204030204" pitchFamily="34" charset="0"/>
                <a:cs typeface="Calibri" panose="020F0502020204030204" pitchFamily="34" charset="0"/>
              </a:rPr>
              <a:t>Artículo Quinto</a:t>
            </a:r>
          </a:p>
          <a:p>
            <a:pPr marL="0" lvl="1">
              <a:spcAft>
                <a:spcPts val="1200"/>
              </a:spcAft>
            </a:pPr>
            <a:endParaRPr lang="es-ES" sz="800" dirty="0">
              <a:latin typeface="Calibri" panose="020F0502020204030204" pitchFamily="34" charset="0"/>
              <a:cs typeface="Calibri" panose="020F0502020204030204" pitchFamily="34" charset="0"/>
            </a:endParaRPr>
          </a:p>
          <a:p>
            <a:pPr marL="0" lvl="1" algn="just">
              <a:spcAft>
                <a:spcPts val="1200"/>
              </a:spcAft>
            </a:pPr>
            <a:r>
              <a:rPr lang="es-ES" sz="1600" dirty="0">
                <a:latin typeface="Calibri" panose="020F0502020204030204" pitchFamily="34" charset="0"/>
                <a:cs typeface="Calibri" panose="020F0502020204030204" pitchFamily="34" charset="0"/>
              </a:rPr>
              <a:t>🔹 </a:t>
            </a:r>
            <a:r>
              <a:rPr lang="es-ES" sz="1600" b="1" dirty="0">
                <a:latin typeface="Calibri" panose="020F0502020204030204" pitchFamily="34" charset="0"/>
                <a:cs typeface="Calibri" panose="020F0502020204030204" pitchFamily="34" charset="0"/>
              </a:rPr>
              <a:t>Libro de cálculo de penalizaciones o correcciones a aplicar (art. Quinto.4): </a:t>
            </a:r>
          </a:p>
          <a:p>
            <a:pPr marL="457200" lvl="2" algn="just">
              <a:spcAft>
                <a:spcPts val="1200"/>
              </a:spcAft>
            </a:pPr>
            <a:r>
              <a:rPr lang="es-ES" sz="1600" dirty="0">
                <a:latin typeface="Calibri" panose="020F0502020204030204" pitchFamily="34" charset="0"/>
                <a:cs typeface="Calibri" panose="020F0502020204030204" pitchFamily="34" charset="0"/>
              </a:rPr>
              <a:t>El libro contendrá una hoja independiente por cada clase de penalización a aplicar, detallando los datos de partida y el cálculo de los factores reductores:</a:t>
            </a:r>
          </a:p>
          <a:p>
            <a:pPr marL="742950" lvl="2" indent="-285750" algn="just">
              <a:spcAft>
                <a:spcPts val="1200"/>
              </a:spcAft>
              <a:buFont typeface="Arial" panose="020B0604020202020204" pitchFamily="34" charset="0"/>
              <a:buChar char="•"/>
            </a:pPr>
            <a:r>
              <a:rPr lang="es-ES" sz="1600" dirty="0">
                <a:latin typeface="Calibri" panose="020F0502020204030204" pitchFamily="34" charset="0"/>
                <a:cs typeface="Calibri" panose="020F0502020204030204" pitchFamily="34" charset="0"/>
              </a:rPr>
              <a:t>Entes locales supramunicipales en los que alguno de los municipios con obligación de tener una ZBE implantada durante 2025 incumpla dicho requisito, se calculará el factor de corrección contemplado en el artículo Noveno.6 de la resolución de convocatoria, considerando las cifras de población resultantes de la revisión del Padrón municipal referidas al 1 de enero de 2025 declaradas oficiales por el Real Decreto 1117/2025, de 3 de diciembre. </a:t>
            </a:r>
          </a:p>
          <a:p>
            <a:pPr marL="914400" lvl="3" algn="just">
              <a:spcAft>
                <a:spcPts val="1200"/>
              </a:spcAft>
            </a:pPr>
            <a:r>
              <a:rPr lang="es-ES" sz="1600" dirty="0">
                <a:latin typeface="Calibri" panose="020F0502020204030204" pitchFamily="34" charset="0"/>
                <a:cs typeface="Calibri" panose="020F0502020204030204" pitchFamily="34" charset="0"/>
              </a:rPr>
              <a:t>		</a:t>
            </a:r>
            <a:r>
              <a:rPr lang="es-ES" sz="1600" b="1" dirty="0">
                <a:latin typeface="Calibri" panose="020F0502020204030204" pitchFamily="34" charset="0"/>
                <a:cs typeface="Calibri" panose="020F0502020204030204" pitchFamily="34" charset="0"/>
              </a:rPr>
              <a:t>Factor de reducción de la ayuda = (Pt-</a:t>
            </a:r>
            <a:r>
              <a:rPr lang="es-ES" sz="1600" b="1" dirty="0" err="1">
                <a:latin typeface="Calibri" panose="020F0502020204030204" pitchFamily="34" charset="0"/>
                <a:cs typeface="Calibri" panose="020F0502020204030204" pitchFamily="34" charset="0"/>
              </a:rPr>
              <a:t>Pzbe</a:t>
            </a:r>
            <a:r>
              <a:rPr lang="es-ES" sz="1600" b="1" dirty="0">
                <a:latin typeface="Calibri" panose="020F0502020204030204" pitchFamily="34" charset="0"/>
                <a:cs typeface="Calibri" panose="020F0502020204030204" pitchFamily="34" charset="0"/>
              </a:rPr>
              <a:t>)/(Pt) </a:t>
            </a:r>
          </a:p>
          <a:p>
            <a:pPr marL="914400" lvl="3" algn="just">
              <a:spcAft>
                <a:spcPts val="1200"/>
              </a:spcAft>
            </a:pPr>
            <a:r>
              <a:rPr lang="es-ES" sz="1600" dirty="0">
                <a:latin typeface="Calibri" panose="020F0502020204030204" pitchFamily="34" charset="0"/>
                <a:cs typeface="Calibri" panose="020F0502020204030204" pitchFamily="34" charset="0"/>
              </a:rPr>
              <a:t>Donde </a:t>
            </a:r>
            <a:r>
              <a:rPr lang="es-ES" sz="1600" b="1" dirty="0">
                <a:latin typeface="Calibri" panose="020F0502020204030204" pitchFamily="34" charset="0"/>
                <a:cs typeface="Calibri" panose="020F0502020204030204" pitchFamily="34" charset="0"/>
              </a:rPr>
              <a:t>Pt</a:t>
            </a:r>
            <a:r>
              <a:rPr lang="es-ES" sz="1600" dirty="0">
                <a:latin typeface="Calibri" panose="020F0502020204030204" pitchFamily="34" charset="0"/>
                <a:cs typeface="Calibri" panose="020F0502020204030204" pitchFamily="34" charset="0"/>
              </a:rPr>
              <a:t> corresponde a población total de todos los municipios que integran el ente supramunicipal con obligación legal de disponer de una ZBE y </a:t>
            </a:r>
            <a:r>
              <a:rPr lang="es-ES" sz="1600" b="1" dirty="0" err="1">
                <a:latin typeface="Calibri" panose="020F0502020204030204" pitchFamily="34" charset="0"/>
                <a:cs typeface="Calibri" panose="020F0502020204030204" pitchFamily="34" charset="0"/>
              </a:rPr>
              <a:t>Pzbe</a:t>
            </a:r>
            <a:r>
              <a:rPr lang="es-ES" sz="1600" dirty="0">
                <a:latin typeface="Calibri" panose="020F0502020204030204" pitchFamily="34" charset="0"/>
                <a:cs typeface="Calibri" panose="020F0502020204030204" pitchFamily="34" charset="0"/>
              </a:rPr>
              <a:t> corresponde a la población total de todos los municipios que integran el ente supramunicipal con ZBE implantada de forma efectiva. </a:t>
            </a:r>
          </a:p>
        </p:txBody>
      </p:sp>
      <p:sp>
        <p:nvSpPr>
          <p:cNvPr id="4" name="CuadroTexto 3">
            <a:extLst>
              <a:ext uri="{FF2B5EF4-FFF2-40B4-BE49-F238E27FC236}">
                <a16:creationId xmlns:a16="http://schemas.microsoft.com/office/drawing/2014/main" id="{A67D7B99-6870-4AE9-6005-1FDA0B25D535}"/>
              </a:ext>
            </a:extLst>
          </p:cNvPr>
          <p:cNvSpPr txBox="1"/>
          <p:nvPr/>
        </p:nvSpPr>
        <p:spPr>
          <a:xfrm>
            <a:off x="4839419" y="189779"/>
            <a:ext cx="6877452" cy="307777"/>
          </a:xfrm>
          <a:prstGeom prst="rect">
            <a:avLst/>
          </a:prstGeom>
          <a:noFill/>
        </p:spPr>
        <p:txBody>
          <a:bodyPr wrap="square" rtlCol="0">
            <a:spAutoFit/>
          </a:bodyPr>
          <a:lstStyle/>
          <a:p>
            <a:r>
              <a:rPr lang="es-ES" sz="1400" dirty="0">
                <a:solidFill>
                  <a:schemeClr val="bg1"/>
                </a:solidFill>
              </a:rPr>
              <a:t>Contenido del expediente de justificación y liquidación</a:t>
            </a:r>
          </a:p>
        </p:txBody>
      </p:sp>
    </p:spTree>
    <p:extLst>
      <p:ext uri="{BB962C8B-B14F-4D97-AF65-F5344CB8AC3E}">
        <p14:creationId xmlns:p14="http://schemas.microsoft.com/office/powerpoint/2010/main" val="2452691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0C0AF7-2C72-AE44-E7AD-919AB62D4808}"/>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8614E6EE-2900-A5BC-8360-2FC891B402BF}"/>
              </a:ext>
            </a:extLst>
          </p:cNvPr>
          <p:cNvSpPr txBox="1"/>
          <p:nvPr/>
        </p:nvSpPr>
        <p:spPr>
          <a:xfrm>
            <a:off x="279399" y="894990"/>
            <a:ext cx="11697447" cy="4339650"/>
          </a:xfrm>
          <a:prstGeom prst="rect">
            <a:avLst/>
          </a:prstGeom>
          <a:noFill/>
        </p:spPr>
        <p:txBody>
          <a:bodyPr wrap="square" rtlCol="0">
            <a:spAutoFit/>
          </a:bodyPr>
          <a:lstStyle/>
          <a:p>
            <a:pPr marL="0" lvl="1">
              <a:spcAft>
                <a:spcPts val="1200"/>
              </a:spcAft>
            </a:pPr>
            <a:r>
              <a:rPr lang="es-ES" sz="1600" b="1" dirty="0">
                <a:latin typeface="Calibri" panose="020F0502020204030204" pitchFamily="34" charset="0"/>
                <a:cs typeface="Calibri" panose="020F0502020204030204" pitchFamily="34" charset="0"/>
              </a:rPr>
              <a:t>BLOQUE C — CÁLCULO ECONÓMICO </a:t>
            </a:r>
            <a:r>
              <a:rPr lang="es-ES" sz="1600" dirty="0">
                <a:latin typeface="Calibri" panose="020F0502020204030204" pitchFamily="34" charset="0"/>
                <a:cs typeface="Calibri" panose="020F0502020204030204" pitchFamily="34" charset="0"/>
              </a:rPr>
              <a:t>Artículo Quinto</a:t>
            </a:r>
          </a:p>
          <a:p>
            <a:pPr marL="0" lvl="1">
              <a:spcAft>
                <a:spcPts val="1200"/>
              </a:spcAft>
            </a:pPr>
            <a:endParaRPr lang="es-ES" sz="800" dirty="0">
              <a:latin typeface="Calibri" panose="020F0502020204030204" pitchFamily="34" charset="0"/>
              <a:cs typeface="Calibri" panose="020F0502020204030204" pitchFamily="34" charset="0"/>
            </a:endParaRPr>
          </a:p>
          <a:p>
            <a:pPr marL="0" lvl="1" algn="just">
              <a:spcAft>
                <a:spcPts val="1200"/>
              </a:spcAft>
            </a:pPr>
            <a:r>
              <a:rPr lang="es-ES" sz="1600" dirty="0">
                <a:latin typeface="Calibri" panose="020F0502020204030204" pitchFamily="34" charset="0"/>
                <a:cs typeface="Calibri" panose="020F0502020204030204" pitchFamily="34" charset="0"/>
              </a:rPr>
              <a:t>🔹 Contenido general</a:t>
            </a:r>
          </a:p>
          <a:p>
            <a:pPr marL="457200" lvl="2" algn="just">
              <a:spcAft>
                <a:spcPts val="1200"/>
              </a:spcAft>
            </a:pPr>
            <a:r>
              <a:rPr lang="es-ES" sz="1600" b="1" dirty="0">
                <a:latin typeface="Calibri" panose="020F0502020204030204" pitchFamily="34" charset="0"/>
                <a:cs typeface="Calibri" panose="020F0502020204030204" pitchFamily="34" charset="0"/>
              </a:rPr>
              <a:t>Libro de cálculo de penalizaciones o correcciones a aplicar (art. Quinto.4):  </a:t>
            </a:r>
            <a:r>
              <a:rPr lang="es-ES" sz="1600" dirty="0">
                <a:latin typeface="Calibri" panose="020F0502020204030204" pitchFamily="34" charset="0"/>
                <a:cs typeface="Calibri" panose="020F0502020204030204" pitchFamily="34" charset="0"/>
              </a:rPr>
              <a:t>(cont.)</a:t>
            </a:r>
          </a:p>
          <a:p>
            <a:pPr marL="742950" lvl="2" indent="-285750" algn="just">
              <a:spcAft>
                <a:spcPts val="1200"/>
              </a:spcAft>
              <a:buFont typeface="Arial" panose="020B0604020202020204" pitchFamily="34" charset="0"/>
              <a:buChar char="•"/>
            </a:pPr>
            <a:r>
              <a:rPr lang="es-ES" sz="1600" dirty="0">
                <a:latin typeface="Calibri" panose="020F0502020204030204" pitchFamily="34" charset="0"/>
                <a:cs typeface="Calibri" panose="020F0502020204030204" pitchFamily="34" charset="0"/>
              </a:rPr>
              <a:t>En caso de que el beneficiario hubiera </a:t>
            </a:r>
            <a:r>
              <a:rPr lang="es-ES" sz="1600" u="sng" dirty="0">
                <a:latin typeface="Calibri" panose="020F0502020204030204" pitchFamily="34" charset="0"/>
                <a:cs typeface="Calibri" panose="020F0502020204030204" pitchFamily="34" charset="0"/>
              </a:rPr>
              <a:t>aplicado alguno de los descuentos </a:t>
            </a:r>
            <a:r>
              <a:rPr lang="es-ES" sz="1600" dirty="0">
                <a:latin typeface="Calibri" panose="020F0502020204030204" pitchFamily="34" charset="0"/>
                <a:cs typeface="Calibri" panose="020F0502020204030204" pitchFamily="34" charset="0"/>
              </a:rPr>
              <a:t>en los títulos bonificados </a:t>
            </a:r>
            <a:r>
              <a:rPr lang="es-ES" sz="1600" u="sng" dirty="0">
                <a:latin typeface="Calibri" panose="020F0502020204030204" pitchFamily="34" charset="0"/>
                <a:cs typeface="Calibri" panose="020F0502020204030204" pitchFamily="34" charset="0"/>
              </a:rPr>
              <a:t>con posterioridad al 1 de julio de 2025</a:t>
            </a:r>
            <a:r>
              <a:rPr lang="es-ES" sz="1600" dirty="0">
                <a:latin typeface="Calibri" panose="020F0502020204030204" pitchFamily="34" charset="0"/>
                <a:cs typeface="Calibri" panose="020F0502020204030204" pitchFamily="34" charset="0"/>
              </a:rPr>
              <a:t>, y </a:t>
            </a:r>
            <a:r>
              <a:rPr lang="es-ES" sz="1600" u="sng" dirty="0">
                <a:latin typeface="Calibri" panose="020F0502020204030204" pitchFamily="34" charset="0"/>
                <a:cs typeface="Calibri" panose="020F0502020204030204" pitchFamily="34" charset="0"/>
              </a:rPr>
              <a:t>no hubiera aplicado un procedimiento de devolución o compensación </a:t>
            </a:r>
            <a:r>
              <a:rPr lang="es-ES" sz="1600" dirty="0">
                <a:latin typeface="Calibri" panose="020F0502020204030204" pitchFamily="34" charset="0"/>
                <a:cs typeface="Calibri" panose="020F0502020204030204" pitchFamily="34" charset="0"/>
              </a:rPr>
              <a:t>a los usuarios de las cantidades que correspondieran por la compra de títulos que no pudieron beneficiarse de la reducción, </a:t>
            </a:r>
            <a:r>
              <a:rPr lang="es-ES" sz="1600" u="sng" dirty="0">
                <a:latin typeface="Calibri" panose="020F0502020204030204" pitchFamily="34" charset="0"/>
                <a:cs typeface="Calibri" panose="020F0502020204030204" pitchFamily="34" charset="0"/>
              </a:rPr>
              <a:t>se calculará el descuento </a:t>
            </a:r>
            <a:r>
              <a:rPr lang="es-ES" sz="1600" dirty="0">
                <a:latin typeface="Calibri" panose="020F0502020204030204" pitchFamily="34" charset="0"/>
                <a:cs typeface="Calibri" panose="020F0502020204030204" pitchFamily="34" charset="0"/>
              </a:rPr>
              <a:t>que procede aplicar a la ayuda a percibir, </a:t>
            </a:r>
            <a:r>
              <a:rPr lang="es-ES" sz="1600" u="sng" dirty="0">
                <a:latin typeface="Calibri" panose="020F0502020204030204" pitchFamily="34" charset="0"/>
                <a:cs typeface="Calibri" panose="020F0502020204030204" pitchFamily="34" charset="0"/>
              </a:rPr>
              <a:t>en función de los días que no hubieran estado implantadas las bonificaciones</a:t>
            </a:r>
            <a:r>
              <a:rPr lang="es-ES" sz="1600" dirty="0">
                <a:latin typeface="Calibri" panose="020F0502020204030204" pitchFamily="34" charset="0"/>
                <a:cs typeface="Calibri" panose="020F0502020204030204" pitchFamily="34" charset="0"/>
              </a:rPr>
              <a:t>, de acuerdo con lo establecido en el artículo 62.2 del RDL 1/2025. La cifra resultante deberá ser concordante con la que recoja el certificado que se presente en el Bloque A.</a:t>
            </a:r>
          </a:p>
          <a:p>
            <a:pPr marL="742950" lvl="2" indent="-285750" algn="just">
              <a:spcAft>
                <a:spcPts val="1200"/>
              </a:spcAft>
              <a:buFont typeface="Arial" panose="020B0604020202020204" pitchFamily="34" charset="0"/>
              <a:buChar char="•"/>
            </a:pPr>
            <a:r>
              <a:rPr lang="es-ES" sz="1600" dirty="0">
                <a:latin typeface="Calibri" panose="020F0502020204030204" pitchFamily="34" charset="0"/>
                <a:cs typeface="Calibri" panose="020F0502020204030204" pitchFamily="34" charset="0"/>
              </a:rPr>
              <a:t>En el caso de </a:t>
            </a:r>
            <a:r>
              <a:rPr lang="es-ES" sz="1600" u="sng" dirty="0">
                <a:latin typeface="Calibri" panose="020F0502020204030204" pitchFamily="34" charset="0"/>
                <a:cs typeface="Calibri" panose="020F0502020204030204" pitchFamily="34" charset="0"/>
              </a:rPr>
              <a:t>otras penalizaciones o correcciones </a:t>
            </a:r>
            <a:r>
              <a:rPr lang="es-ES" sz="1600" dirty="0">
                <a:latin typeface="Calibri" panose="020F0502020204030204" pitchFamily="34" charset="0"/>
                <a:cs typeface="Calibri" panose="020F0502020204030204" pitchFamily="34" charset="0"/>
              </a:rPr>
              <a:t>que deban aplicarse, </a:t>
            </a:r>
            <a:r>
              <a:rPr lang="es-ES" sz="1600" u="sng" dirty="0">
                <a:latin typeface="Calibri" panose="020F0502020204030204" pitchFamily="34" charset="0"/>
                <a:cs typeface="Calibri" panose="020F0502020204030204" pitchFamily="34" charset="0"/>
              </a:rPr>
              <a:t>el beneficiario especificará las razones que obligan</a:t>
            </a:r>
            <a:r>
              <a:rPr lang="es-ES" sz="1600" dirty="0">
                <a:latin typeface="Calibri" panose="020F0502020204030204" pitchFamily="34" charset="0"/>
                <a:cs typeface="Calibri" panose="020F0502020204030204" pitchFamily="34" charset="0"/>
              </a:rPr>
              <a:t> a ello, los </a:t>
            </a:r>
            <a:r>
              <a:rPr lang="es-ES" sz="1600" u="sng" dirty="0">
                <a:latin typeface="Calibri" panose="020F0502020204030204" pitchFamily="34" charset="0"/>
                <a:cs typeface="Calibri" panose="020F0502020204030204" pitchFamily="34" charset="0"/>
              </a:rPr>
              <a:t>datos de partida </a:t>
            </a:r>
            <a:r>
              <a:rPr lang="es-ES" sz="1600" dirty="0">
                <a:latin typeface="Calibri" panose="020F0502020204030204" pitchFamily="34" charset="0"/>
                <a:cs typeface="Calibri" panose="020F0502020204030204" pitchFamily="34" charset="0"/>
              </a:rPr>
              <a:t>y los </a:t>
            </a:r>
            <a:r>
              <a:rPr lang="es-ES" sz="1600" u="sng" dirty="0">
                <a:latin typeface="Calibri" panose="020F0502020204030204" pitchFamily="34" charset="0"/>
                <a:cs typeface="Calibri" panose="020F0502020204030204" pitchFamily="34" charset="0"/>
              </a:rPr>
              <a:t>cálculos efectuados </a:t>
            </a:r>
            <a:r>
              <a:rPr lang="es-ES" sz="1600" dirty="0">
                <a:latin typeface="Calibri" panose="020F0502020204030204" pitchFamily="34" charset="0"/>
                <a:cs typeface="Calibri" panose="020F0502020204030204" pitchFamily="34" charset="0"/>
              </a:rPr>
              <a:t>para establecer un factor corrector de aplicación que se trasladará a las hojas de resultados de los libros de cálculo económicos (C.3.1, C.3.2 y C.3.3).</a:t>
            </a:r>
          </a:p>
          <a:p>
            <a:pPr marL="742950" lvl="2" indent="-285750" algn="just">
              <a:spcAft>
                <a:spcPts val="1200"/>
              </a:spcAft>
              <a:buFont typeface="Arial" panose="020B0604020202020204" pitchFamily="34" charset="0"/>
              <a:buChar char="•"/>
            </a:pPr>
            <a:endParaRPr lang="es-ES" sz="1600" dirty="0">
              <a:latin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D74FF57E-81CA-DA31-9685-E0306518363A}"/>
              </a:ext>
            </a:extLst>
          </p:cNvPr>
          <p:cNvSpPr txBox="1"/>
          <p:nvPr/>
        </p:nvSpPr>
        <p:spPr>
          <a:xfrm>
            <a:off x="4839419" y="189779"/>
            <a:ext cx="6877452" cy="307777"/>
          </a:xfrm>
          <a:prstGeom prst="rect">
            <a:avLst/>
          </a:prstGeom>
          <a:noFill/>
        </p:spPr>
        <p:txBody>
          <a:bodyPr wrap="square" rtlCol="0">
            <a:spAutoFit/>
          </a:bodyPr>
          <a:lstStyle/>
          <a:p>
            <a:r>
              <a:rPr lang="es-ES" sz="1400" dirty="0">
                <a:solidFill>
                  <a:schemeClr val="bg1"/>
                </a:solidFill>
              </a:rPr>
              <a:t>Contenido del expediente de justificación y liquidación</a:t>
            </a:r>
          </a:p>
        </p:txBody>
      </p:sp>
    </p:spTree>
    <p:extLst>
      <p:ext uri="{BB962C8B-B14F-4D97-AF65-F5344CB8AC3E}">
        <p14:creationId xmlns:p14="http://schemas.microsoft.com/office/powerpoint/2010/main" val="1276352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FD602C-6498-C57D-9F32-4244BA542D79}"/>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C2843087-C6BC-99AC-266B-5EACDAB57A70}"/>
              </a:ext>
            </a:extLst>
          </p:cNvPr>
          <p:cNvSpPr txBox="1"/>
          <p:nvPr/>
        </p:nvSpPr>
        <p:spPr>
          <a:xfrm>
            <a:off x="279399" y="894990"/>
            <a:ext cx="11697447" cy="4308872"/>
          </a:xfrm>
          <a:prstGeom prst="rect">
            <a:avLst/>
          </a:prstGeom>
          <a:noFill/>
        </p:spPr>
        <p:txBody>
          <a:bodyPr wrap="square" rtlCol="0">
            <a:spAutoFit/>
          </a:bodyPr>
          <a:lstStyle/>
          <a:p>
            <a:pPr marL="0" lvl="1">
              <a:spcAft>
                <a:spcPts val="1200"/>
              </a:spcAft>
            </a:pPr>
            <a:r>
              <a:rPr lang="es-ES" sz="1600" b="1" dirty="0">
                <a:latin typeface="Calibri" panose="020F0502020204030204" pitchFamily="34" charset="0"/>
                <a:cs typeface="Calibri" panose="020F0502020204030204" pitchFamily="34" charset="0"/>
              </a:rPr>
              <a:t>BLOQUE C — CÁLCULO ECONÓMICO </a:t>
            </a:r>
            <a:r>
              <a:rPr lang="es-ES" sz="1600" dirty="0">
                <a:latin typeface="Calibri" panose="020F0502020204030204" pitchFamily="34" charset="0"/>
                <a:cs typeface="Calibri" panose="020F0502020204030204" pitchFamily="34" charset="0"/>
              </a:rPr>
              <a:t>Artículo Quinto</a:t>
            </a:r>
          </a:p>
          <a:p>
            <a:pPr marL="0" lvl="1">
              <a:spcAft>
                <a:spcPts val="1200"/>
              </a:spcAft>
            </a:pPr>
            <a:endParaRPr lang="es-ES" sz="800" dirty="0">
              <a:latin typeface="Calibri" panose="020F0502020204030204" pitchFamily="34" charset="0"/>
              <a:cs typeface="Calibri" panose="020F0502020204030204" pitchFamily="34" charset="0"/>
            </a:endParaRPr>
          </a:p>
          <a:p>
            <a:pPr marL="0" lvl="1" algn="just">
              <a:spcAft>
                <a:spcPts val="1200"/>
              </a:spcAft>
            </a:pPr>
            <a:r>
              <a:rPr lang="es-ES" sz="1600" dirty="0">
                <a:latin typeface="Calibri" panose="020F0502020204030204" pitchFamily="34" charset="0"/>
                <a:cs typeface="Calibri" panose="020F0502020204030204" pitchFamily="34" charset="0"/>
              </a:rPr>
              <a:t>🔹 Contenido general</a:t>
            </a:r>
          </a:p>
          <a:p>
            <a:pPr marL="457200" lvl="2" algn="just">
              <a:spcAft>
                <a:spcPts val="1200"/>
              </a:spcAft>
            </a:pPr>
            <a:r>
              <a:rPr lang="es-ES" sz="1600" b="1" dirty="0">
                <a:latin typeface="Calibri" panose="020F0502020204030204" pitchFamily="34" charset="0"/>
                <a:cs typeface="Calibri" panose="020F0502020204030204" pitchFamily="34" charset="0"/>
              </a:rPr>
              <a:t>C.5 Hoja global de resultados finales (art. Quinto.5): </a:t>
            </a:r>
            <a:endParaRPr lang="es-ES" sz="1600" dirty="0">
              <a:latin typeface="Calibri" panose="020F0502020204030204" pitchFamily="34" charset="0"/>
              <a:cs typeface="Calibri" panose="020F0502020204030204" pitchFamily="34" charset="0"/>
            </a:endParaRPr>
          </a:p>
          <a:p>
            <a:pPr marL="457200" lvl="2" algn="just">
              <a:spcAft>
                <a:spcPts val="1200"/>
              </a:spcAft>
            </a:pPr>
            <a:r>
              <a:rPr lang="es-ES" sz="1600" dirty="0">
                <a:latin typeface="Calibri" panose="020F0502020204030204" pitchFamily="34" charset="0"/>
                <a:cs typeface="Calibri" panose="020F0502020204030204" pitchFamily="34" charset="0"/>
              </a:rPr>
              <a:t>Se facilita modelo de libro de cálculo a cumplimentar donde se trasladarán las cifras máximas de subvención en los cálculos realizados y donde se descontará, en su caso, el anticipo recibido en la anualidad 2025 a fin de establecer la cuantía de ayuda a recibir en la anualidad 2026.</a:t>
            </a:r>
          </a:p>
          <a:p>
            <a:pPr marL="457200" lvl="2" algn="just">
              <a:spcAft>
                <a:spcPts val="1200"/>
              </a:spcAft>
            </a:pPr>
            <a:r>
              <a:rPr lang="es-ES" sz="1600" b="1" dirty="0">
                <a:latin typeface="Calibri" panose="020F0502020204030204" pitchFamily="34" charset="0"/>
                <a:cs typeface="Calibri" panose="020F0502020204030204" pitchFamily="34" charset="0"/>
              </a:rPr>
              <a:t>C.6 Petición de liquidación (art. Quinto.6): </a:t>
            </a:r>
            <a:endParaRPr lang="es-ES" sz="1600" dirty="0">
              <a:latin typeface="Calibri" panose="020F0502020204030204" pitchFamily="34" charset="0"/>
              <a:cs typeface="Calibri" panose="020F0502020204030204" pitchFamily="34" charset="0"/>
            </a:endParaRPr>
          </a:p>
          <a:p>
            <a:pPr marL="457200" lvl="2" algn="just">
              <a:spcAft>
                <a:spcPts val="1200"/>
              </a:spcAft>
            </a:pPr>
            <a:r>
              <a:rPr lang="es-ES" sz="1600" dirty="0">
                <a:latin typeface="Calibri" panose="020F0502020204030204" pitchFamily="34" charset="0"/>
                <a:cs typeface="Calibri" panose="020F0502020204030204" pitchFamily="34" charset="0"/>
              </a:rPr>
              <a:t>Se facilita modelo de petición formal solicitando el abono de la ayuda o la expedición de carta de pago, en su caso.</a:t>
            </a:r>
          </a:p>
          <a:p>
            <a:pPr marL="457200" lvl="2" algn="just">
              <a:spcAft>
                <a:spcPts val="1200"/>
              </a:spcAft>
            </a:pPr>
            <a:r>
              <a:rPr lang="es-ES" sz="1600" dirty="0">
                <a:latin typeface="Calibri" panose="020F0502020204030204" pitchFamily="34" charset="0"/>
                <a:cs typeface="Calibri" panose="020F0502020204030204" pitchFamily="34" charset="0"/>
              </a:rPr>
              <a:t>Petición formal solicitando el abono de la ayuda o la expedición de carta de pago, en su caso.</a:t>
            </a:r>
          </a:p>
          <a:p>
            <a:pPr marL="457200" lvl="2" algn="just">
              <a:spcAft>
                <a:spcPts val="1200"/>
              </a:spcAft>
            </a:pPr>
            <a:endParaRPr lang="es-ES" sz="1600" dirty="0">
              <a:latin typeface="Calibri" panose="020F0502020204030204" pitchFamily="34" charset="0"/>
              <a:cs typeface="Calibri" panose="020F0502020204030204" pitchFamily="34" charset="0"/>
            </a:endParaRPr>
          </a:p>
          <a:p>
            <a:pPr marL="742950" lvl="2" indent="-285750" algn="just">
              <a:spcAft>
                <a:spcPts val="1200"/>
              </a:spcAft>
              <a:buFont typeface="Arial" panose="020B0604020202020204" pitchFamily="34" charset="0"/>
              <a:buChar char="•"/>
            </a:pPr>
            <a:endParaRPr lang="es-ES" sz="1600" dirty="0">
              <a:latin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9697762A-DA3E-18BC-21C2-0661F6D1636D}"/>
              </a:ext>
            </a:extLst>
          </p:cNvPr>
          <p:cNvSpPr txBox="1"/>
          <p:nvPr/>
        </p:nvSpPr>
        <p:spPr>
          <a:xfrm>
            <a:off x="4839419" y="189779"/>
            <a:ext cx="6877452" cy="307777"/>
          </a:xfrm>
          <a:prstGeom prst="rect">
            <a:avLst/>
          </a:prstGeom>
          <a:noFill/>
        </p:spPr>
        <p:txBody>
          <a:bodyPr wrap="square" rtlCol="0">
            <a:spAutoFit/>
          </a:bodyPr>
          <a:lstStyle/>
          <a:p>
            <a:r>
              <a:rPr lang="es-ES" sz="1400" dirty="0">
                <a:solidFill>
                  <a:schemeClr val="bg1"/>
                </a:solidFill>
              </a:rPr>
              <a:t>Contenido del expediente de justificación y liquidación</a:t>
            </a:r>
          </a:p>
        </p:txBody>
      </p:sp>
    </p:spTree>
    <p:extLst>
      <p:ext uri="{BB962C8B-B14F-4D97-AF65-F5344CB8AC3E}">
        <p14:creationId xmlns:p14="http://schemas.microsoft.com/office/powerpoint/2010/main" val="3969292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DB171-3487-A9E9-9190-BDD8D746EBAD}"/>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13AAEE4B-991F-34FB-45C6-72402CF0AB2B}"/>
              </a:ext>
            </a:extLst>
          </p:cNvPr>
          <p:cNvSpPr txBox="1"/>
          <p:nvPr/>
        </p:nvSpPr>
        <p:spPr>
          <a:xfrm>
            <a:off x="558800" y="1226193"/>
            <a:ext cx="9858188" cy="5416868"/>
          </a:xfrm>
          <a:prstGeom prst="rect">
            <a:avLst/>
          </a:prstGeom>
          <a:noFill/>
        </p:spPr>
        <p:txBody>
          <a:bodyPr wrap="square" rtlCol="0">
            <a:spAutoFit/>
          </a:bodyPr>
          <a:lstStyle/>
          <a:p>
            <a:pPr algn="just"/>
            <a:r>
              <a:rPr lang="es-ES" b="1" dirty="0">
                <a:latin typeface="Calibri" panose="020F0502020204030204" pitchFamily="34" charset="0"/>
                <a:ea typeface="Calibri" panose="020F0502020204030204" pitchFamily="34" charset="0"/>
                <a:cs typeface="Calibri" panose="020F0502020204030204" pitchFamily="34" charset="0"/>
              </a:rPr>
              <a:t>Composición del expediente en tres bloques:</a:t>
            </a:r>
          </a:p>
          <a:p>
            <a:pPr algn="just"/>
            <a:endParaRPr lang="es-ES" dirty="0">
              <a:latin typeface="Calibri" panose="020F0502020204030204" pitchFamily="34" charset="0"/>
              <a:ea typeface="Calibri" panose="020F0502020204030204" pitchFamily="34" charset="0"/>
              <a:cs typeface="Calibri" panose="020F0502020204030204" pitchFamily="34" charset="0"/>
            </a:endParaRPr>
          </a:p>
          <a:p>
            <a:pPr algn="just"/>
            <a:r>
              <a:rPr lang="es-ES" dirty="0">
                <a:latin typeface="Calibri" panose="020F0502020204030204" pitchFamily="34" charset="0"/>
                <a:ea typeface="Calibri" panose="020F0502020204030204" pitchFamily="34" charset="0"/>
                <a:cs typeface="Calibri" panose="020F0502020204030204" pitchFamily="34" charset="0"/>
              </a:rPr>
              <a:t>El expediente consta de:</a:t>
            </a:r>
          </a:p>
          <a:p>
            <a:pPr marL="717550" indent="-342900" algn="just">
              <a:buFont typeface="Arial" panose="020B0604020202020204" pitchFamily="34" charset="0"/>
              <a:buChar char="•"/>
            </a:pPr>
            <a:r>
              <a:rPr lang="es-ES" b="1" dirty="0">
                <a:latin typeface="Calibri" panose="020F0502020204030204" pitchFamily="34" charset="0"/>
                <a:ea typeface="Calibri" panose="020F0502020204030204" pitchFamily="34" charset="0"/>
                <a:cs typeface="Calibri" panose="020F0502020204030204" pitchFamily="34" charset="0"/>
              </a:rPr>
              <a:t>Bloque A</a:t>
            </a:r>
            <a:r>
              <a:rPr lang="es-ES" dirty="0">
                <a:latin typeface="Calibri" panose="020F0502020204030204" pitchFamily="34" charset="0"/>
                <a:ea typeface="Calibri" panose="020F0502020204030204" pitchFamily="34" charset="0"/>
                <a:cs typeface="Calibri" panose="020F0502020204030204" pitchFamily="34" charset="0"/>
              </a:rPr>
              <a:t> → Certificados de títulos y precios</a:t>
            </a:r>
          </a:p>
          <a:p>
            <a:pPr marL="717550" indent="-342900" algn="just">
              <a:buFont typeface="Arial" panose="020B0604020202020204" pitchFamily="34" charset="0"/>
              <a:buChar char="•"/>
            </a:pPr>
            <a:r>
              <a:rPr lang="es-ES" b="1" dirty="0">
                <a:latin typeface="Calibri" panose="020F0502020204030204" pitchFamily="34" charset="0"/>
                <a:ea typeface="Calibri" panose="020F0502020204030204" pitchFamily="34" charset="0"/>
                <a:cs typeface="Calibri" panose="020F0502020204030204" pitchFamily="34" charset="0"/>
              </a:rPr>
              <a:t>Bloque B</a:t>
            </a:r>
            <a:r>
              <a:rPr lang="es-ES" dirty="0">
                <a:latin typeface="Calibri" panose="020F0502020204030204" pitchFamily="34" charset="0"/>
                <a:ea typeface="Calibri" panose="020F0502020204030204" pitchFamily="34" charset="0"/>
                <a:cs typeface="Calibri" panose="020F0502020204030204" pitchFamily="34" charset="0"/>
              </a:rPr>
              <a:t> → Certificados de cumplimiento y compromisos</a:t>
            </a:r>
          </a:p>
          <a:p>
            <a:pPr marL="717550" indent="-342900" algn="just">
              <a:buFont typeface="Arial" panose="020B0604020202020204" pitchFamily="34" charset="0"/>
              <a:buChar char="•"/>
            </a:pPr>
            <a:r>
              <a:rPr lang="es-ES" b="1" dirty="0">
                <a:latin typeface="Calibri" panose="020F0502020204030204" pitchFamily="34" charset="0"/>
                <a:ea typeface="Calibri" panose="020F0502020204030204" pitchFamily="34" charset="0"/>
                <a:cs typeface="Calibri" panose="020F0502020204030204" pitchFamily="34" charset="0"/>
              </a:rPr>
              <a:t>Bloque C</a:t>
            </a:r>
            <a:r>
              <a:rPr lang="es-ES" dirty="0">
                <a:latin typeface="Calibri" panose="020F0502020204030204" pitchFamily="34" charset="0"/>
                <a:ea typeface="Calibri" panose="020F0502020204030204" pitchFamily="34" charset="0"/>
                <a:cs typeface="Calibri" panose="020F0502020204030204" pitchFamily="34" charset="0"/>
              </a:rPr>
              <a:t> → Libros de cálculo y liquidación</a:t>
            </a:r>
          </a:p>
          <a:p>
            <a:pPr algn="just"/>
            <a:endParaRPr lang="es-ES" dirty="0">
              <a:latin typeface="Calibri" panose="020F0502020204030204" pitchFamily="34" charset="0"/>
              <a:ea typeface="Calibri" panose="020F0502020204030204" pitchFamily="34" charset="0"/>
              <a:cs typeface="Calibri" panose="020F0502020204030204" pitchFamily="34" charset="0"/>
            </a:endParaRPr>
          </a:p>
          <a:p>
            <a:pPr algn="just"/>
            <a:r>
              <a:rPr lang="es-ES" dirty="0">
                <a:latin typeface="Calibri" panose="020F0502020204030204" pitchFamily="34" charset="0"/>
                <a:ea typeface="Calibri" panose="020F0502020204030204" pitchFamily="34" charset="0"/>
                <a:cs typeface="Calibri" panose="020F0502020204030204" pitchFamily="34" charset="0"/>
              </a:rPr>
              <a:t>Adicionalmente:</a:t>
            </a:r>
          </a:p>
          <a:p>
            <a:pPr marL="717550" indent="-342900" algn="just">
              <a:buFont typeface="Arial" panose="020B0604020202020204" pitchFamily="34" charset="0"/>
              <a:buChar char="•"/>
            </a:pPr>
            <a:r>
              <a:rPr lang="es-ES" dirty="0">
                <a:latin typeface="Calibri" panose="020F0502020204030204" pitchFamily="34" charset="0"/>
                <a:ea typeface="Calibri" panose="020F0502020204030204" pitchFamily="34" charset="0"/>
                <a:cs typeface="Calibri" panose="020F0502020204030204" pitchFamily="34" charset="0"/>
              </a:rPr>
              <a:t>Carta/oficio índice de la documentación aportada (art. Segundo.2 y Noveno.3).</a:t>
            </a:r>
          </a:p>
          <a:p>
            <a:pPr marL="717550" indent="-342900" algn="just">
              <a:buFont typeface="Arial" panose="020B0604020202020204" pitchFamily="34" charset="0"/>
              <a:buChar char="•"/>
            </a:pPr>
            <a:r>
              <a:rPr lang="es-ES" dirty="0">
                <a:latin typeface="Calibri" panose="020F0502020204030204" pitchFamily="34" charset="0"/>
                <a:ea typeface="Calibri" panose="020F0502020204030204" pitchFamily="34" charset="0"/>
                <a:cs typeface="Calibri" panose="020F0502020204030204" pitchFamily="34" charset="0"/>
              </a:rPr>
              <a:t>Posibilidad de documentación adicional si procede (art. Segundo.3).</a:t>
            </a:r>
          </a:p>
          <a:p>
            <a:pPr marL="717550" indent="-342900" algn="just">
              <a:buFont typeface="Arial" panose="020B0604020202020204" pitchFamily="34" charset="0"/>
              <a:buChar char="•"/>
            </a:pPr>
            <a:r>
              <a:rPr lang="es-ES" dirty="0">
                <a:latin typeface="Calibri" panose="020F0502020204030204" pitchFamily="34" charset="0"/>
                <a:ea typeface="Calibri" panose="020F0502020204030204" pitchFamily="34" charset="0"/>
                <a:cs typeface="Calibri" panose="020F0502020204030204" pitchFamily="34" charset="0"/>
              </a:rPr>
              <a:t>Es posible incorporar informes específicos que detallen o expliquen situaciones particulares (art. Segundo.4).</a:t>
            </a:r>
          </a:p>
          <a:p>
            <a:pPr marL="717550" indent="-342900" algn="just">
              <a:buFont typeface="Arial" panose="020B0604020202020204" pitchFamily="34" charset="0"/>
              <a:buChar char="•"/>
            </a:pPr>
            <a:r>
              <a:rPr lang="es-ES" dirty="0">
                <a:latin typeface="Calibri" panose="020F0502020204030204" pitchFamily="34" charset="0"/>
                <a:ea typeface="Calibri" panose="020F0502020204030204" pitchFamily="34" charset="0"/>
                <a:cs typeface="Calibri" panose="020F0502020204030204" pitchFamily="34" charset="0"/>
              </a:rPr>
              <a:t>La base de datos del beneficiario deberá ser fácilmente accesible y el acceso a su  contenido podrá ser requerido en cualquier momento (art. Segundo.5).</a:t>
            </a:r>
          </a:p>
          <a:p>
            <a:pPr algn="just"/>
            <a:endParaRPr lang="es-ES" dirty="0">
              <a:latin typeface="Calibri" panose="020F0502020204030204" pitchFamily="34" charset="0"/>
              <a:ea typeface="Calibri" panose="020F0502020204030204" pitchFamily="34" charset="0"/>
              <a:cs typeface="Calibri" panose="020F0502020204030204" pitchFamily="34" charset="0"/>
            </a:endParaRPr>
          </a:p>
          <a:p>
            <a:pPr algn="just"/>
            <a:r>
              <a:rPr lang="es-ES" dirty="0">
                <a:latin typeface="Calibri" panose="020F0502020204030204" pitchFamily="34" charset="0"/>
                <a:ea typeface="Calibri" panose="020F0502020204030204" pitchFamily="34" charset="0"/>
                <a:cs typeface="Calibri" panose="020F0502020204030204" pitchFamily="34" charset="0"/>
              </a:rPr>
              <a:t>⚠ Incumplimiento de proporcionar acceso a la base de datos o falta de exactitud de datos → posible reintegro o pérdida del derecho al cobro (art. Segundo.6 + art. 16.5 RDL 1/2025).</a:t>
            </a:r>
          </a:p>
          <a:p>
            <a:pPr lvl="1" algn="just"/>
            <a:endParaRPr lang="es-ES" sz="2000" dirty="0">
              <a:latin typeface="Calibri" panose="020F0502020204030204" pitchFamily="34" charset="0"/>
              <a:cs typeface="Calibri" panose="020F0502020204030204" pitchFamily="34" charset="0"/>
            </a:endParaRPr>
          </a:p>
          <a:p>
            <a:pPr marL="1200150" lvl="2" indent="-285750" algn="just">
              <a:buFont typeface="Arial" panose="020B0604020202020204" pitchFamily="34" charset="0"/>
              <a:buChar char="•"/>
            </a:pPr>
            <a:endParaRPr lang="es-ES" sz="2000" dirty="0">
              <a:latin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2AA06046-E59E-7889-16FB-AE1B6DD2F68B}"/>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Estructura general del expediente de justificación y liquidación</a:t>
            </a:r>
          </a:p>
        </p:txBody>
      </p:sp>
    </p:spTree>
    <p:extLst>
      <p:ext uri="{BB962C8B-B14F-4D97-AF65-F5344CB8AC3E}">
        <p14:creationId xmlns:p14="http://schemas.microsoft.com/office/powerpoint/2010/main" val="1056980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DD3C19-6B8A-1AE7-0207-5008AB5C76CD}"/>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40C00E7D-FEF2-4BC0-B95C-37C541B55277}"/>
              </a:ext>
            </a:extLst>
          </p:cNvPr>
          <p:cNvSpPr txBox="1"/>
          <p:nvPr/>
        </p:nvSpPr>
        <p:spPr>
          <a:xfrm>
            <a:off x="279399" y="894990"/>
            <a:ext cx="11697447" cy="6817251"/>
          </a:xfrm>
          <a:prstGeom prst="rect">
            <a:avLst/>
          </a:prstGeom>
          <a:noFill/>
        </p:spPr>
        <p:txBody>
          <a:bodyPr wrap="square" rtlCol="0">
            <a:spAutoFit/>
          </a:bodyPr>
          <a:lstStyle/>
          <a:p>
            <a:pPr marL="0" lvl="1">
              <a:spcAft>
                <a:spcPts val="1200"/>
              </a:spcAft>
            </a:pPr>
            <a:r>
              <a:rPr lang="es-ES" sz="1600" b="1" dirty="0">
                <a:latin typeface="Calibri" panose="020F0502020204030204" pitchFamily="34" charset="0"/>
                <a:cs typeface="Calibri" panose="020F0502020204030204" pitchFamily="34" charset="0"/>
              </a:rPr>
              <a:t>CONSIDERACIONES ADICIONALES </a:t>
            </a:r>
            <a:r>
              <a:rPr lang="es-ES" sz="1600" dirty="0">
                <a:latin typeface="Calibri" panose="020F0502020204030204" pitchFamily="34" charset="0"/>
                <a:cs typeface="Calibri" panose="020F0502020204030204" pitchFamily="34" charset="0"/>
              </a:rPr>
              <a:t>Artículo Noveno </a:t>
            </a:r>
          </a:p>
          <a:p>
            <a:pPr marL="457200" lvl="2" algn="just">
              <a:spcAft>
                <a:spcPts val="1200"/>
              </a:spcAft>
            </a:pPr>
            <a:r>
              <a:rPr lang="es-ES" sz="1600" b="1" dirty="0">
                <a:latin typeface="Calibri" panose="020F0502020204030204" pitchFamily="34" charset="0"/>
                <a:cs typeface="Calibri" panose="020F0502020204030204" pitchFamily="34" charset="0"/>
              </a:rPr>
              <a:t>Presentación del expediente de justificación y liquidación:</a:t>
            </a:r>
          </a:p>
          <a:p>
            <a:pPr marL="457200" lvl="2">
              <a:spcAft>
                <a:spcPts val="1200"/>
              </a:spcAft>
            </a:pPr>
            <a:r>
              <a:rPr lang="es-ES" sz="1600" dirty="0">
                <a:latin typeface="Calibri" panose="020F0502020204030204" pitchFamily="34" charset="0"/>
                <a:ea typeface="Calibri" panose="020F0502020204030204" pitchFamily="34" charset="0"/>
                <a:cs typeface="Calibri" panose="020F0502020204030204" pitchFamily="34" charset="0"/>
              </a:rPr>
              <a:t>📅 </a:t>
            </a:r>
            <a:r>
              <a:rPr lang="es-ES" sz="1600" b="1" dirty="0">
                <a:latin typeface="Calibri" panose="020F0502020204030204" pitchFamily="34" charset="0"/>
                <a:ea typeface="Calibri" panose="020F0502020204030204" pitchFamily="34" charset="0"/>
                <a:cs typeface="Calibri" panose="020F0502020204030204" pitchFamily="34" charset="0"/>
              </a:rPr>
              <a:t>Plazo de presentación</a:t>
            </a:r>
            <a:br>
              <a:rPr lang="es-ES" sz="1600" dirty="0">
                <a:latin typeface="Calibri" panose="020F0502020204030204" pitchFamily="34" charset="0"/>
                <a:ea typeface="Calibri" panose="020F0502020204030204" pitchFamily="34" charset="0"/>
                <a:cs typeface="Calibri" panose="020F0502020204030204" pitchFamily="34" charset="0"/>
              </a:rPr>
            </a:br>
            <a:r>
              <a:rPr lang="es-ES" sz="1600" dirty="0">
                <a:latin typeface="Calibri" panose="020F0502020204030204" pitchFamily="34" charset="0"/>
                <a:ea typeface="Calibri" panose="020F0502020204030204" pitchFamily="34" charset="0"/>
                <a:cs typeface="Calibri" panose="020F0502020204030204" pitchFamily="34" charset="0"/>
              </a:rPr>
              <a:t>→ Hasta el 31 de marzo de 2026 (Acuerdo de 4 de febrero de 2026)</a:t>
            </a:r>
            <a:r>
              <a:rPr lang="es-ES" sz="1600" dirty="0">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a:t>
            </a:r>
            <a:endParaRPr lang="es-ES" sz="1600" dirty="0">
              <a:latin typeface="Calibri" panose="020F0502020204030204" pitchFamily="34" charset="0"/>
              <a:ea typeface="Calibri" panose="020F0502020204030204" pitchFamily="34" charset="0"/>
              <a:cs typeface="Calibri" panose="020F0502020204030204" pitchFamily="34" charset="0"/>
            </a:endParaRPr>
          </a:p>
          <a:p>
            <a:pPr marL="457200" lvl="2" algn="just">
              <a:spcAft>
                <a:spcPts val="1200"/>
              </a:spcAft>
            </a:pPr>
            <a:r>
              <a:rPr lang="es-ES" sz="1600" dirty="0">
                <a:latin typeface="Calibri" panose="020F0502020204030204" pitchFamily="34" charset="0"/>
                <a:ea typeface="Calibri" panose="020F0502020204030204" pitchFamily="34" charset="0"/>
                <a:cs typeface="Calibri" panose="020F0502020204030204" pitchFamily="34" charset="0"/>
              </a:rPr>
              <a:t>🖥️ </a:t>
            </a:r>
            <a:r>
              <a:rPr lang="es-ES" sz="1600" b="1" dirty="0">
                <a:latin typeface="Calibri" panose="020F0502020204030204" pitchFamily="34" charset="0"/>
                <a:ea typeface="Calibri" panose="020F0502020204030204" pitchFamily="34" charset="0"/>
                <a:cs typeface="Calibri" panose="020F0502020204030204" pitchFamily="34" charset="0"/>
              </a:rPr>
              <a:t>Dónde presentarla</a:t>
            </a:r>
            <a:endParaRPr lang="es-ES" sz="1600" dirty="0">
              <a:latin typeface="Calibri" panose="020F0502020204030204" pitchFamily="34" charset="0"/>
              <a:cs typeface="Calibri" panose="020F0502020204030204" pitchFamily="34" charset="0"/>
            </a:endParaRPr>
          </a:p>
          <a:p>
            <a:pPr marL="717550" lvl="2" indent="-269875" algn="just">
              <a:spcAft>
                <a:spcPts val="1200"/>
              </a:spcAft>
            </a:pPr>
            <a:r>
              <a:rPr lang="es-ES" sz="1600" dirty="0">
                <a:latin typeface="Calibri" panose="020F0502020204030204" pitchFamily="34" charset="0"/>
                <a:ea typeface="Calibri" panose="020F0502020204030204" pitchFamily="34" charset="0"/>
                <a:cs typeface="Calibri" panose="020F0502020204030204" pitchFamily="34" charset="0"/>
              </a:rPr>
              <a:t>→	</a:t>
            </a:r>
            <a:r>
              <a:rPr lang="es-ES" sz="1600" dirty="0">
                <a:latin typeface="Calibri" panose="020F0502020204030204" pitchFamily="34" charset="0"/>
                <a:cs typeface="Calibri" panose="020F0502020204030204" pitchFamily="34" charset="0"/>
              </a:rPr>
              <a:t>La presentación del expediente de justificación y liquidación deberá realizarse por vía telemática a través de la Sede Electrónica del Ministerio de Transportes y Movilidad Sostenible, en el expediente ADAT2025-xxx correspondiente al otorgamiento de la ayuda a la propia entidad beneficiaria, del procedimiento de concesión de las ayudas del Capítulo I del Título II del RDL 1/2025. Se trata del mismo apartado de la sede electrónica donde se aportaron la solicitud inicial y los cálculos de ayuda a conceder. La aportación de la documentación se hará mediante subsanación al mencionado expediente ADAT2025-xxx.</a:t>
            </a:r>
          </a:p>
          <a:p>
            <a:pPr marL="896938" lvl="2" indent="-179388" algn="just">
              <a:spcAft>
                <a:spcPts val="1200"/>
              </a:spcAft>
            </a:pPr>
            <a:r>
              <a:rPr lang="es-ES" sz="1600" b="1" u="sng" dirty="0">
                <a:latin typeface="Calibri" panose="020F0502020204030204" pitchFamily="34" charset="0"/>
                <a:cs typeface="Calibri" panose="020F0502020204030204" pitchFamily="34" charset="0"/>
              </a:rPr>
              <a:t>La documentación presentada a través de otro procedimiento electrónico diferente no será tenida en cuenta. </a:t>
            </a:r>
          </a:p>
          <a:p>
            <a:pPr marL="457200" lvl="2" indent="-179388" algn="just">
              <a:spcAft>
                <a:spcPts val="1200"/>
              </a:spcAft>
            </a:pPr>
            <a:r>
              <a:rPr lang="es-ES" sz="1600" dirty="0">
                <a:latin typeface="Calibri" panose="020F0502020204030204" pitchFamily="34" charset="0"/>
                <a:ea typeface="Calibri" panose="020F0502020204030204" pitchFamily="34" charset="0"/>
                <a:cs typeface="Calibri" panose="020F0502020204030204" pitchFamily="34" charset="0"/>
              </a:rPr>
              <a:t>📄 </a:t>
            </a:r>
            <a:r>
              <a:rPr lang="es-ES" sz="1600" b="1" dirty="0">
                <a:latin typeface="Calibri" panose="020F0502020204030204" pitchFamily="34" charset="0"/>
                <a:ea typeface="Calibri" panose="020F0502020204030204" pitchFamily="34" charset="0"/>
                <a:cs typeface="Calibri" panose="020F0502020204030204" pitchFamily="34" charset="0"/>
              </a:rPr>
              <a:t>Formato e índice:</a:t>
            </a:r>
          </a:p>
          <a:p>
            <a:pPr marL="717550" lvl="2" indent="-269875" algn="just" defTabSz="717550">
              <a:spcAft>
                <a:spcPts val="1200"/>
              </a:spcAft>
            </a:pPr>
            <a:r>
              <a:rPr lang="es-ES" sz="1600" dirty="0">
                <a:latin typeface="Calibri" panose="020F0502020204030204" pitchFamily="34" charset="0"/>
                <a:ea typeface="Calibri" panose="020F0502020204030204" pitchFamily="34" charset="0"/>
                <a:cs typeface="Calibri" panose="020F0502020204030204" pitchFamily="34" charset="0"/>
              </a:rPr>
              <a:t>→	</a:t>
            </a:r>
            <a:r>
              <a:rPr lang="es-ES" sz="1600" dirty="0">
                <a:latin typeface="Calibri" panose="020F0502020204030204" pitchFamily="34" charset="0"/>
                <a:cs typeface="Calibri" panose="020F0502020204030204" pitchFamily="34" charset="0"/>
              </a:rPr>
              <a:t>La documentación se agrupará y presentará, preferiblemente, en </a:t>
            </a:r>
            <a:r>
              <a:rPr lang="es-ES" sz="1600" u="sng" dirty="0">
                <a:latin typeface="Calibri" panose="020F0502020204030204" pitchFamily="34" charset="0"/>
                <a:cs typeface="Calibri" panose="020F0502020204030204" pitchFamily="34" charset="0"/>
              </a:rPr>
              <a:t>ficheros contenedores ZIP</a:t>
            </a:r>
            <a:r>
              <a:rPr lang="es-ES" sz="1600" dirty="0">
                <a:latin typeface="Calibri" panose="020F0502020204030204" pitchFamily="34" charset="0"/>
                <a:cs typeface="Calibri" panose="020F0502020204030204" pitchFamily="34" charset="0"/>
              </a:rPr>
              <a:t>, </a:t>
            </a:r>
            <a:r>
              <a:rPr lang="es-ES" sz="1600" u="sng" dirty="0">
                <a:latin typeface="Calibri" panose="020F0502020204030204" pitchFamily="34" charset="0"/>
                <a:cs typeface="Calibri" panose="020F0502020204030204" pitchFamily="34" charset="0"/>
              </a:rPr>
              <a:t>denominando cada archivo con la siguiente máscara: “ADAT2025-xxx - Bloque #”</a:t>
            </a:r>
            <a:r>
              <a:rPr lang="es-ES" sz="1600" dirty="0">
                <a:latin typeface="Calibri" panose="020F0502020204030204" pitchFamily="34" charset="0"/>
                <a:cs typeface="Calibri" panose="020F0502020204030204" pitchFamily="34" charset="0"/>
              </a:rPr>
              <a:t>, siendo # la letra del Bloque A, B o C. </a:t>
            </a:r>
          </a:p>
          <a:p>
            <a:pPr marL="717550" lvl="2" indent="-269875" algn="just">
              <a:spcAft>
                <a:spcPts val="1200"/>
              </a:spcAft>
            </a:pPr>
            <a:r>
              <a:rPr lang="es-ES" sz="1600" dirty="0">
                <a:latin typeface="Calibri" panose="020F0502020204030204" pitchFamily="34" charset="0"/>
                <a:ea typeface="Calibri" panose="020F0502020204030204" pitchFamily="34" charset="0"/>
                <a:cs typeface="Calibri" panose="020F0502020204030204" pitchFamily="34" charset="0"/>
              </a:rPr>
              <a:t>→	</a:t>
            </a:r>
            <a:r>
              <a:rPr lang="es-ES" sz="1600" dirty="0">
                <a:latin typeface="Calibri" panose="020F0502020204030204" pitchFamily="34" charset="0"/>
                <a:cs typeface="Calibri" panose="020F0502020204030204" pitchFamily="34" charset="0"/>
              </a:rPr>
              <a:t>El expediente se acompañará de una </a:t>
            </a:r>
            <a:r>
              <a:rPr lang="es-ES" sz="1600" u="sng" dirty="0">
                <a:latin typeface="Calibri" panose="020F0502020204030204" pitchFamily="34" charset="0"/>
                <a:cs typeface="Calibri" panose="020F0502020204030204" pitchFamily="34" charset="0"/>
              </a:rPr>
              <a:t>carta u oficio en la que se enumeren los documentos o tablas individuales que se incluyen en cada Bloque</a:t>
            </a:r>
            <a:r>
              <a:rPr lang="es-ES" sz="1600" dirty="0">
                <a:latin typeface="Calibri" panose="020F0502020204030204" pitchFamily="34" charset="0"/>
                <a:cs typeface="Calibri" panose="020F0502020204030204" pitchFamily="34" charset="0"/>
              </a:rPr>
              <a:t>, </a:t>
            </a:r>
            <a:r>
              <a:rPr lang="es-ES" sz="1600" u="sng" dirty="0">
                <a:latin typeface="Calibri" panose="020F0502020204030204" pitchFamily="34" charset="0"/>
                <a:cs typeface="Calibri" panose="020F0502020204030204" pitchFamily="34" charset="0"/>
              </a:rPr>
              <a:t>firmado</a:t>
            </a:r>
            <a:r>
              <a:rPr lang="es-ES" sz="1600" dirty="0">
                <a:latin typeface="Calibri" panose="020F0502020204030204" pitchFamily="34" charset="0"/>
                <a:cs typeface="Calibri" panose="020F0502020204030204" pitchFamily="34" charset="0"/>
              </a:rPr>
              <a:t> por la entidad beneficiaria o su representante legal. </a:t>
            </a:r>
          </a:p>
          <a:p>
            <a:pPr marL="985838" lvl="2" indent="-269875" algn="just">
              <a:spcAft>
                <a:spcPts val="1200"/>
              </a:spcAft>
            </a:pPr>
            <a:r>
              <a:rPr lang="es-ES" sz="1600" b="1" u="sng" dirty="0">
                <a:latin typeface="Calibri" panose="020F0502020204030204" pitchFamily="34" charset="0"/>
                <a:cs typeface="Calibri" panose="020F0502020204030204" pitchFamily="34" charset="0"/>
              </a:rPr>
              <a:t>No se revisarán o evaluarán aquellos documentos que no estén relacionados en dicho oficio. </a:t>
            </a:r>
          </a:p>
          <a:p>
            <a:pPr marL="457200" lvl="2" algn="just">
              <a:spcAft>
                <a:spcPts val="1200"/>
              </a:spcAft>
            </a:pPr>
            <a:endParaRPr lang="es-ES" sz="1600" dirty="0">
              <a:latin typeface="Calibri" panose="020F0502020204030204" pitchFamily="34" charset="0"/>
              <a:cs typeface="Calibri" panose="020F0502020204030204" pitchFamily="34" charset="0"/>
            </a:endParaRPr>
          </a:p>
          <a:p>
            <a:pPr marL="457200" lvl="2" algn="just">
              <a:spcAft>
                <a:spcPts val="1200"/>
              </a:spcAft>
            </a:pPr>
            <a:endParaRPr lang="es-ES" sz="1600" dirty="0">
              <a:latin typeface="Calibri" panose="020F0502020204030204" pitchFamily="34" charset="0"/>
              <a:cs typeface="Calibri" panose="020F0502020204030204" pitchFamily="34" charset="0"/>
            </a:endParaRPr>
          </a:p>
          <a:p>
            <a:pPr marL="742950" lvl="2" indent="-285750" algn="just">
              <a:spcAft>
                <a:spcPts val="1200"/>
              </a:spcAft>
              <a:buFont typeface="Arial" panose="020B0604020202020204" pitchFamily="34" charset="0"/>
              <a:buChar char="•"/>
            </a:pPr>
            <a:endParaRPr lang="es-ES" sz="1600" dirty="0">
              <a:latin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3EEFCCDF-E87D-132E-C8B8-2F4BA276E2AA}"/>
              </a:ext>
            </a:extLst>
          </p:cNvPr>
          <p:cNvSpPr txBox="1"/>
          <p:nvPr/>
        </p:nvSpPr>
        <p:spPr>
          <a:xfrm>
            <a:off x="4839419" y="189779"/>
            <a:ext cx="6877452" cy="307777"/>
          </a:xfrm>
          <a:prstGeom prst="rect">
            <a:avLst/>
          </a:prstGeom>
          <a:noFill/>
        </p:spPr>
        <p:txBody>
          <a:bodyPr wrap="square" rtlCol="0">
            <a:spAutoFit/>
          </a:bodyPr>
          <a:lstStyle/>
          <a:p>
            <a:r>
              <a:rPr lang="es-ES" sz="1400" dirty="0">
                <a:solidFill>
                  <a:schemeClr val="bg1"/>
                </a:solidFill>
              </a:rPr>
              <a:t>Contenido del expediente de justificación y liquidación</a:t>
            </a:r>
          </a:p>
        </p:txBody>
      </p:sp>
    </p:spTree>
    <p:extLst>
      <p:ext uri="{BB962C8B-B14F-4D97-AF65-F5344CB8AC3E}">
        <p14:creationId xmlns:p14="http://schemas.microsoft.com/office/powerpoint/2010/main" val="4176791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68FF82-85D0-CE79-BC9B-861B908D45D0}"/>
            </a:ext>
          </a:extLst>
        </p:cNvPr>
        <p:cNvGrpSpPr/>
        <p:nvPr/>
      </p:nvGrpSpPr>
      <p:grpSpPr>
        <a:xfrm>
          <a:off x="0" y="0"/>
          <a:ext cx="0" cy="0"/>
          <a:chOff x="0" y="0"/>
          <a:chExt cx="0" cy="0"/>
        </a:xfrm>
      </p:grpSpPr>
      <p:sp>
        <p:nvSpPr>
          <p:cNvPr id="2" name="CuadroTexto 1">
            <a:extLst>
              <a:ext uri="{FF2B5EF4-FFF2-40B4-BE49-F238E27FC236}">
                <a16:creationId xmlns:a16="http://schemas.microsoft.com/office/drawing/2014/main" id="{7398C32A-48CF-72E4-B1BC-BFE972014E2C}"/>
              </a:ext>
            </a:extLst>
          </p:cNvPr>
          <p:cNvSpPr txBox="1"/>
          <p:nvPr/>
        </p:nvSpPr>
        <p:spPr>
          <a:xfrm>
            <a:off x="2209799" y="3429000"/>
            <a:ext cx="7772401" cy="1785104"/>
          </a:xfrm>
          <a:prstGeom prst="rect">
            <a:avLst/>
          </a:prstGeom>
          <a:noFill/>
        </p:spPr>
        <p:txBody>
          <a:bodyPr wrap="square" rtlCol="0">
            <a:spAutoFit/>
          </a:bodyPr>
          <a:lstStyle/>
          <a:p>
            <a:pPr marL="0" lvl="1">
              <a:spcAft>
                <a:spcPts val="1200"/>
              </a:spcAft>
            </a:pPr>
            <a:r>
              <a:rPr lang="es-ES" sz="5000" b="1" dirty="0">
                <a:latin typeface="Calibri" panose="020F0502020204030204" pitchFamily="34" charset="0"/>
                <a:cs typeface="Calibri" panose="020F0502020204030204" pitchFamily="34" charset="0"/>
              </a:rPr>
              <a:t>GRACIAS POR SU ATENCIÓN</a:t>
            </a:r>
            <a:endParaRPr lang="es-ES" sz="5000" dirty="0">
              <a:latin typeface="Calibri" panose="020F0502020204030204" pitchFamily="34" charset="0"/>
              <a:cs typeface="Calibri" panose="020F0502020204030204" pitchFamily="34" charset="0"/>
            </a:endParaRPr>
          </a:p>
          <a:p>
            <a:pPr marL="742950" lvl="2" indent="-285750" algn="just">
              <a:spcAft>
                <a:spcPts val="1200"/>
              </a:spcAft>
              <a:buFont typeface="Arial" panose="020B0604020202020204" pitchFamily="34" charset="0"/>
              <a:buChar char="•"/>
            </a:pPr>
            <a:endParaRPr lang="es-ES" sz="5000" dirty="0">
              <a:latin typeface="Calibri" panose="020F0502020204030204" pitchFamily="34" charset="0"/>
              <a:cs typeface="Calibri" panose="020F0502020204030204" pitchFamily="34" charset="0"/>
            </a:endParaRPr>
          </a:p>
        </p:txBody>
      </p:sp>
      <p:sp>
        <p:nvSpPr>
          <p:cNvPr id="4" name="CuadroTexto 3">
            <a:extLst>
              <a:ext uri="{FF2B5EF4-FFF2-40B4-BE49-F238E27FC236}">
                <a16:creationId xmlns:a16="http://schemas.microsoft.com/office/drawing/2014/main" id="{D2A2CA08-9A28-BA03-5C09-C46508FF41EB}"/>
              </a:ext>
            </a:extLst>
          </p:cNvPr>
          <p:cNvSpPr txBox="1"/>
          <p:nvPr/>
        </p:nvSpPr>
        <p:spPr>
          <a:xfrm>
            <a:off x="4839419" y="189779"/>
            <a:ext cx="6877452" cy="307777"/>
          </a:xfrm>
          <a:prstGeom prst="rect">
            <a:avLst/>
          </a:prstGeom>
          <a:noFill/>
        </p:spPr>
        <p:txBody>
          <a:bodyPr wrap="square" rtlCol="0">
            <a:spAutoFit/>
          </a:bodyPr>
          <a:lstStyle/>
          <a:p>
            <a:r>
              <a:rPr lang="es-ES" sz="1400" dirty="0">
                <a:solidFill>
                  <a:schemeClr val="bg1"/>
                </a:solidFill>
              </a:rPr>
              <a:t>Contenido del expediente de justificación y liquidación</a:t>
            </a:r>
          </a:p>
        </p:txBody>
      </p:sp>
    </p:spTree>
    <p:extLst>
      <p:ext uri="{BB962C8B-B14F-4D97-AF65-F5344CB8AC3E}">
        <p14:creationId xmlns:p14="http://schemas.microsoft.com/office/powerpoint/2010/main" val="2490815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4C396A77-2673-2130-879C-B26525158987}"/>
              </a:ext>
            </a:extLst>
          </p:cNvPr>
          <p:cNvSpPr txBox="1"/>
          <p:nvPr/>
        </p:nvSpPr>
        <p:spPr>
          <a:xfrm>
            <a:off x="137255" y="1395321"/>
            <a:ext cx="3924000" cy="369332"/>
          </a:xfrm>
          <a:prstGeom prst="rect">
            <a:avLst/>
          </a:prstGeom>
          <a:solidFill>
            <a:schemeClr val="accent6">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BLOQUE A</a:t>
            </a:r>
          </a:p>
        </p:txBody>
      </p:sp>
      <p:sp>
        <p:nvSpPr>
          <p:cNvPr id="5" name="CuadroTexto 4">
            <a:extLst>
              <a:ext uri="{FF2B5EF4-FFF2-40B4-BE49-F238E27FC236}">
                <a16:creationId xmlns:a16="http://schemas.microsoft.com/office/drawing/2014/main" id="{FEBC9159-1CC5-F067-08BC-16B8FC0BA896}"/>
              </a:ext>
            </a:extLst>
          </p:cNvPr>
          <p:cNvSpPr txBox="1"/>
          <p:nvPr/>
        </p:nvSpPr>
        <p:spPr>
          <a:xfrm>
            <a:off x="4134000" y="1395321"/>
            <a:ext cx="3924000" cy="369332"/>
          </a:xfrm>
          <a:prstGeom prst="rect">
            <a:avLst/>
          </a:prstGeom>
          <a:solidFill>
            <a:schemeClr val="accent3">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BLOQUE B</a:t>
            </a:r>
          </a:p>
        </p:txBody>
      </p:sp>
      <p:sp>
        <p:nvSpPr>
          <p:cNvPr id="6" name="CuadroTexto 5">
            <a:extLst>
              <a:ext uri="{FF2B5EF4-FFF2-40B4-BE49-F238E27FC236}">
                <a16:creationId xmlns:a16="http://schemas.microsoft.com/office/drawing/2014/main" id="{AA0C998F-ADC8-6DB8-D405-32A2D4D9A5BF}"/>
              </a:ext>
            </a:extLst>
          </p:cNvPr>
          <p:cNvSpPr txBox="1"/>
          <p:nvPr/>
        </p:nvSpPr>
        <p:spPr>
          <a:xfrm>
            <a:off x="8130745" y="1395321"/>
            <a:ext cx="3924000" cy="369332"/>
          </a:xfrm>
          <a:prstGeom prst="rect">
            <a:avLst/>
          </a:prstGeom>
          <a:solidFill>
            <a:schemeClr val="accent4">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BLOQUE C</a:t>
            </a:r>
          </a:p>
        </p:txBody>
      </p:sp>
      <p:sp>
        <p:nvSpPr>
          <p:cNvPr id="7" name="CuadroTexto 6">
            <a:extLst>
              <a:ext uri="{FF2B5EF4-FFF2-40B4-BE49-F238E27FC236}">
                <a16:creationId xmlns:a16="http://schemas.microsoft.com/office/drawing/2014/main" id="{273699A5-5106-49E6-8021-470737681066}"/>
              </a:ext>
            </a:extLst>
          </p:cNvPr>
          <p:cNvSpPr txBox="1"/>
          <p:nvPr/>
        </p:nvSpPr>
        <p:spPr>
          <a:xfrm>
            <a:off x="138731" y="1800900"/>
            <a:ext cx="1944000" cy="369332"/>
          </a:xfrm>
          <a:prstGeom prst="rect">
            <a:avLst/>
          </a:prstGeom>
          <a:solidFill>
            <a:schemeClr val="accent6">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8" name="CuadroTexto 7">
            <a:extLst>
              <a:ext uri="{FF2B5EF4-FFF2-40B4-BE49-F238E27FC236}">
                <a16:creationId xmlns:a16="http://schemas.microsoft.com/office/drawing/2014/main" id="{F02B4C51-FD12-095E-E0DC-5B1DEB77A7E4}"/>
              </a:ext>
            </a:extLst>
          </p:cNvPr>
          <p:cNvSpPr txBox="1"/>
          <p:nvPr/>
        </p:nvSpPr>
        <p:spPr>
          <a:xfrm>
            <a:off x="4133502" y="1800900"/>
            <a:ext cx="1944000" cy="369332"/>
          </a:xfrm>
          <a:prstGeom prst="rect">
            <a:avLst/>
          </a:prstGeom>
          <a:solidFill>
            <a:schemeClr val="accent3">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9" name="CuadroTexto 8">
            <a:extLst>
              <a:ext uri="{FF2B5EF4-FFF2-40B4-BE49-F238E27FC236}">
                <a16:creationId xmlns:a16="http://schemas.microsoft.com/office/drawing/2014/main" id="{F7F7E5F4-7137-7D80-B492-9FF26857FB4D}"/>
              </a:ext>
            </a:extLst>
          </p:cNvPr>
          <p:cNvSpPr txBox="1"/>
          <p:nvPr/>
        </p:nvSpPr>
        <p:spPr>
          <a:xfrm>
            <a:off x="8129502" y="1800900"/>
            <a:ext cx="1944000" cy="369332"/>
          </a:xfrm>
          <a:prstGeom prst="rect">
            <a:avLst/>
          </a:prstGeom>
          <a:solidFill>
            <a:schemeClr val="accent4">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10" name="CuadroTexto 9">
            <a:extLst>
              <a:ext uri="{FF2B5EF4-FFF2-40B4-BE49-F238E27FC236}">
                <a16:creationId xmlns:a16="http://schemas.microsoft.com/office/drawing/2014/main" id="{47E47379-38B6-08FB-4D72-4D2E2400B07C}"/>
              </a:ext>
            </a:extLst>
          </p:cNvPr>
          <p:cNvSpPr txBox="1"/>
          <p:nvPr/>
        </p:nvSpPr>
        <p:spPr>
          <a:xfrm>
            <a:off x="2117255" y="1800900"/>
            <a:ext cx="1944000" cy="369332"/>
          </a:xfrm>
          <a:prstGeom prst="rect">
            <a:avLst/>
          </a:prstGeom>
          <a:solidFill>
            <a:schemeClr val="accent6">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Doc. acreditativa</a:t>
            </a:r>
          </a:p>
        </p:txBody>
      </p:sp>
      <p:sp>
        <p:nvSpPr>
          <p:cNvPr id="11" name="CuadroTexto 10">
            <a:extLst>
              <a:ext uri="{FF2B5EF4-FFF2-40B4-BE49-F238E27FC236}">
                <a16:creationId xmlns:a16="http://schemas.microsoft.com/office/drawing/2014/main" id="{F7C38E5D-E744-77A8-5946-D4544C58DCA3}"/>
              </a:ext>
            </a:extLst>
          </p:cNvPr>
          <p:cNvSpPr txBox="1"/>
          <p:nvPr/>
        </p:nvSpPr>
        <p:spPr>
          <a:xfrm>
            <a:off x="6114000" y="1800900"/>
            <a:ext cx="1944000" cy="369332"/>
          </a:xfrm>
          <a:prstGeom prst="rect">
            <a:avLst/>
          </a:prstGeom>
          <a:solidFill>
            <a:schemeClr val="accent3">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Doc. acreditativa</a:t>
            </a:r>
          </a:p>
        </p:txBody>
      </p:sp>
      <p:sp>
        <p:nvSpPr>
          <p:cNvPr id="12" name="CuadroTexto 11">
            <a:extLst>
              <a:ext uri="{FF2B5EF4-FFF2-40B4-BE49-F238E27FC236}">
                <a16:creationId xmlns:a16="http://schemas.microsoft.com/office/drawing/2014/main" id="{AC6F71A5-2777-5B82-C127-78E466C5D1BE}"/>
              </a:ext>
            </a:extLst>
          </p:cNvPr>
          <p:cNvSpPr txBox="1"/>
          <p:nvPr/>
        </p:nvSpPr>
        <p:spPr>
          <a:xfrm>
            <a:off x="10110745" y="1800900"/>
            <a:ext cx="1944000" cy="369332"/>
          </a:xfrm>
          <a:prstGeom prst="rect">
            <a:avLst/>
          </a:prstGeom>
          <a:solidFill>
            <a:schemeClr val="accent4">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Libros de cálculo</a:t>
            </a:r>
          </a:p>
        </p:txBody>
      </p:sp>
      <p:sp>
        <p:nvSpPr>
          <p:cNvPr id="13" name="CuadroTexto 12">
            <a:extLst>
              <a:ext uri="{FF2B5EF4-FFF2-40B4-BE49-F238E27FC236}">
                <a16:creationId xmlns:a16="http://schemas.microsoft.com/office/drawing/2014/main" id="{6DB170D0-5ABD-75FB-F844-64DB3CB63EE5}"/>
              </a:ext>
            </a:extLst>
          </p:cNvPr>
          <p:cNvSpPr txBox="1"/>
          <p:nvPr/>
        </p:nvSpPr>
        <p:spPr>
          <a:xfrm>
            <a:off x="137255" y="2206479"/>
            <a:ext cx="1944000" cy="369332"/>
          </a:xfrm>
          <a:prstGeom prst="rect">
            <a:avLst/>
          </a:prstGeom>
          <a:solidFill>
            <a:schemeClr val="accent6">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Títulos bonificados</a:t>
            </a:r>
          </a:p>
        </p:txBody>
      </p:sp>
      <p:sp>
        <p:nvSpPr>
          <p:cNvPr id="14" name="CuadroTexto 13">
            <a:extLst>
              <a:ext uri="{FF2B5EF4-FFF2-40B4-BE49-F238E27FC236}">
                <a16:creationId xmlns:a16="http://schemas.microsoft.com/office/drawing/2014/main" id="{4C068DF3-9616-3A9C-6E42-5DCB72A89470}"/>
              </a:ext>
            </a:extLst>
          </p:cNvPr>
          <p:cNvSpPr txBox="1"/>
          <p:nvPr/>
        </p:nvSpPr>
        <p:spPr>
          <a:xfrm>
            <a:off x="137255" y="2612058"/>
            <a:ext cx="1944000" cy="369332"/>
          </a:xfrm>
          <a:prstGeom prst="rect">
            <a:avLst/>
          </a:prstGeom>
          <a:solidFill>
            <a:schemeClr val="accent6">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Precios</a:t>
            </a:r>
          </a:p>
        </p:txBody>
      </p:sp>
      <p:sp>
        <p:nvSpPr>
          <p:cNvPr id="15" name="CuadroTexto 14">
            <a:extLst>
              <a:ext uri="{FF2B5EF4-FFF2-40B4-BE49-F238E27FC236}">
                <a16:creationId xmlns:a16="http://schemas.microsoft.com/office/drawing/2014/main" id="{0F287CD7-A90F-7144-226C-3EF1769004E4}"/>
              </a:ext>
            </a:extLst>
          </p:cNvPr>
          <p:cNvSpPr txBox="1"/>
          <p:nvPr/>
        </p:nvSpPr>
        <p:spPr>
          <a:xfrm>
            <a:off x="137255" y="3017637"/>
            <a:ext cx="1944000" cy="369332"/>
          </a:xfrm>
          <a:prstGeom prst="rect">
            <a:avLst/>
          </a:prstGeom>
          <a:solidFill>
            <a:schemeClr val="accent6">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Tít. excluidos</a:t>
            </a:r>
          </a:p>
        </p:txBody>
      </p:sp>
      <p:sp>
        <p:nvSpPr>
          <p:cNvPr id="16" name="CuadroTexto 15">
            <a:extLst>
              <a:ext uri="{FF2B5EF4-FFF2-40B4-BE49-F238E27FC236}">
                <a16:creationId xmlns:a16="http://schemas.microsoft.com/office/drawing/2014/main" id="{FEF548C7-338B-B38E-C6C2-A8A02C32C6DF}"/>
              </a:ext>
            </a:extLst>
          </p:cNvPr>
          <p:cNvSpPr txBox="1"/>
          <p:nvPr/>
        </p:nvSpPr>
        <p:spPr>
          <a:xfrm>
            <a:off x="2112105" y="2206479"/>
            <a:ext cx="1944000" cy="369332"/>
          </a:xfrm>
          <a:prstGeom prst="rect">
            <a:avLst/>
          </a:prstGeom>
          <a:solidFill>
            <a:schemeClr val="accent6">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Normas tarifas</a:t>
            </a:r>
          </a:p>
        </p:txBody>
      </p:sp>
      <p:sp>
        <p:nvSpPr>
          <p:cNvPr id="17" name="CuadroTexto 16">
            <a:extLst>
              <a:ext uri="{FF2B5EF4-FFF2-40B4-BE49-F238E27FC236}">
                <a16:creationId xmlns:a16="http://schemas.microsoft.com/office/drawing/2014/main" id="{FBD49A67-6B05-AEE4-853E-A4539E97F26C}"/>
              </a:ext>
            </a:extLst>
          </p:cNvPr>
          <p:cNvSpPr txBox="1"/>
          <p:nvPr/>
        </p:nvSpPr>
        <p:spPr>
          <a:xfrm>
            <a:off x="2112105" y="2612058"/>
            <a:ext cx="1944000" cy="369332"/>
          </a:xfrm>
          <a:prstGeom prst="rect">
            <a:avLst/>
          </a:prstGeom>
          <a:solidFill>
            <a:schemeClr val="accent6">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Norma gratuidad</a:t>
            </a:r>
          </a:p>
        </p:txBody>
      </p:sp>
      <p:sp>
        <p:nvSpPr>
          <p:cNvPr id="18" name="CuadroTexto 17">
            <a:extLst>
              <a:ext uri="{FF2B5EF4-FFF2-40B4-BE49-F238E27FC236}">
                <a16:creationId xmlns:a16="http://schemas.microsoft.com/office/drawing/2014/main" id="{2E6739FA-EFAD-385F-9B44-45094CCCE2D4}"/>
              </a:ext>
            </a:extLst>
          </p:cNvPr>
          <p:cNvSpPr txBox="1"/>
          <p:nvPr/>
        </p:nvSpPr>
        <p:spPr>
          <a:xfrm>
            <a:off x="2112105" y="3417687"/>
            <a:ext cx="1944000" cy="369332"/>
          </a:xfrm>
          <a:prstGeom prst="rect">
            <a:avLst/>
          </a:prstGeom>
          <a:solidFill>
            <a:schemeClr val="accent6">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Convenios/similar</a:t>
            </a:r>
          </a:p>
        </p:txBody>
      </p:sp>
      <p:sp>
        <p:nvSpPr>
          <p:cNvPr id="19" name="CuadroTexto 18">
            <a:extLst>
              <a:ext uri="{FF2B5EF4-FFF2-40B4-BE49-F238E27FC236}">
                <a16:creationId xmlns:a16="http://schemas.microsoft.com/office/drawing/2014/main" id="{D2127DDB-4005-18D7-29F8-EBCED8E0D181}"/>
              </a:ext>
            </a:extLst>
          </p:cNvPr>
          <p:cNvSpPr txBox="1"/>
          <p:nvPr/>
        </p:nvSpPr>
        <p:spPr>
          <a:xfrm>
            <a:off x="4133502" y="2208656"/>
            <a:ext cx="1944000" cy="369332"/>
          </a:xfrm>
          <a:prstGeom prst="rect">
            <a:avLst/>
          </a:prstGeom>
          <a:solidFill>
            <a:schemeClr val="accent3">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Descuentos</a:t>
            </a:r>
          </a:p>
        </p:txBody>
      </p:sp>
      <p:sp>
        <p:nvSpPr>
          <p:cNvPr id="20" name="CuadroTexto 19">
            <a:extLst>
              <a:ext uri="{FF2B5EF4-FFF2-40B4-BE49-F238E27FC236}">
                <a16:creationId xmlns:a16="http://schemas.microsoft.com/office/drawing/2014/main" id="{010BA438-AF80-DF2F-5FBD-09408299A623}"/>
              </a:ext>
            </a:extLst>
          </p:cNvPr>
          <p:cNvSpPr txBox="1"/>
          <p:nvPr/>
        </p:nvSpPr>
        <p:spPr>
          <a:xfrm>
            <a:off x="4133502" y="2614235"/>
            <a:ext cx="1944000" cy="369332"/>
          </a:xfrm>
          <a:prstGeom prst="rect">
            <a:avLst/>
          </a:prstGeom>
          <a:solidFill>
            <a:schemeClr val="accent3">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Devol.-</a:t>
            </a:r>
            <a:r>
              <a:rPr lang="es-ES" dirty="0" err="1">
                <a:latin typeface="Calibri" panose="020F0502020204030204" pitchFamily="34" charset="0"/>
                <a:ea typeface="Calibri" panose="020F0502020204030204" pitchFamily="34" charset="0"/>
                <a:cs typeface="Calibri" panose="020F0502020204030204" pitchFamily="34" charset="0"/>
              </a:rPr>
              <a:t>comp.</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21" name="CuadroTexto 20">
            <a:extLst>
              <a:ext uri="{FF2B5EF4-FFF2-40B4-BE49-F238E27FC236}">
                <a16:creationId xmlns:a16="http://schemas.microsoft.com/office/drawing/2014/main" id="{8CEF4571-48D4-5DEA-11E9-5B0706B20D93}"/>
              </a:ext>
            </a:extLst>
          </p:cNvPr>
          <p:cNvSpPr txBox="1"/>
          <p:nvPr/>
        </p:nvSpPr>
        <p:spPr>
          <a:xfrm>
            <a:off x="4133502" y="3019814"/>
            <a:ext cx="1944000" cy="369332"/>
          </a:xfrm>
          <a:prstGeom prst="rect">
            <a:avLst/>
          </a:prstGeom>
          <a:solidFill>
            <a:schemeClr val="accent3">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Inaplicación</a:t>
            </a:r>
          </a:p>
        </p:txBody>
      </p:sp>
      <p:sp>
        <p:nvSpPr>
          <p:cNvPr id="22" name="CuadroTexto 21">
            <a:extLst>
              <a:ext uri="{FF2B5EF4-FFF2-40B4-BE49-F238E27FC236}">
                <a16:creationId xmlns:a16="http://schemas.microsoft.com/office/drawing/2014/main" id="{81F0024B-BC6F-89F9-D200-3D90566A79D9}"/>
              </a:ext>
            </a:extLst>
          </p:cNvPr>
          <p:cNvSpPr txBox="1"/>
          <p:nvPr/>
        </p:nvSpPr>
        <p:spPr>
          <a:xfrm>
            <a:off x="6111256" y="3426728"/>
            <a:ext cx="1944000" cy="369332"/>
          </a:xfrm>
          <a:prstGeom prst="rect">
            <a:avLst/>
          </a:prstGeom>
          <a:solidFill>
            <a:schemeClr val="accent3">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Facturas</a:t>
            </a:r>
          </a:p>
        </p:txBody>
      </p:sp>
      <p:sp>
        <p:nvSpPr>
          <p:cNvPr id="23" name="CuadroTexto 22">
            <a:extLst>
              <a:ext uri="{FF2B5EF4-FFF2-40B4-BE49-F238E27FC236}">
                <a16:creationId xmlns:a16="http://schemas.microsoft.com/office/drawing/2014/main" id="{6EC20996-8F69-9E43-F679-268C0ABBE944}"/>
              </a:ext>
            </a:extLst>
          </p:cNvPr>
          <p:cNvSpPr txBox="1"/>
          <p:nvPr/>
        </p:nvSpPr>
        <p:spPr>
          <a:xfrm>
            <a:off x="6113502" y="3830692"/>
            <a:ext cx="1944000" cy="369332"/>
          </a:xfrm>
          <a:prstGeom prst="rect">
            <a:avLst/>
          </a:prstGeom>
          <a:solidFill>
            <a:schemeClr val="accent3">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Acuerdos</a:t>
            </a:r>
          </a:p>
        </p:txBody>
      </p:sp>
      <p:sp>
        <p:nvSpPr>
          <p:cNvPr id="24" name="CuadroTexto 23">
            <a:extLst>
              <a:ext uri="{FF2B5EF4-FFF2-40B4-BE49-F238E27FC236}">
                <a16:creationId xmlns:a16="http://schemas.microsoft.com/office/drawing/2014/main" id="{CB080835-E714-F6E7-EAA7-E33434A1D572}"/>
              </a:ext>
            </a:extLst>
          </p:cNvPr>
          <p:cNvSpPr txBox="1"/>
          <p:nvPr/>
        </p:nvSpPr>
        <p:spPr>
          <a:xfrm>
            <a:off x="6113502" y="4647219"/>
            <a:ext cx="1944000" cy="369332"/>
          </a:xfrm>
          <a:prstGeom prst="rect">
            <a:avLst/>
          </a:prstGeom>
          <a:solidFill>
            <a:schemeClr val="accent3">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Resolución/similar</a:t>
            </a:r>
          </a:p>
        </p:txBody>
      </p:sp>
      <p:sp>
        <p:nvSpPr>
          <p:cNvPr id="25" name="CuadroTexto 24">
            <a:extLst>
              <a:ext uri="{FF2B5EF4-FFF2-40B4-BE49-F238E27FC236}">
                <a16:creationId xmlns:a16="http://schemas.microsoft.com/office/drawing/2014/main" id="{26A35AF8-0CEB-95A5-4645-3943B26F513F}"/>
              </a:ext>
            </a:extLst>
          </p:cNvPr>
          <p:cNvSpPr txBox="1"/>
          <p:nvPr/>
        </p:nvSpPr>
        <p:spPr>
          <a:xfrm>
            <a:off x="4133502" y="3425393"/>
            <a:ext cx="1944000" cy="369332"/>
          </a:xfrm>
          <a:prstGeom prst="rect">
            <a:avLst/>
          </a:prstGeom>
          <a:solidFill>
            <a:schemeClr val="accent3">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Cofinanciación</a:t>
            </a:r>
          </a:p>
        </p:txBody>
      </p:sp>
      <p:sp>
        <p:nvSpPr>
          <p:cNvPr id="26" name="CuadroTexto 25">
            <a:extLst>
              <a:ext uri="{FF2B5EF4-FFF2-40B4-BE49-F238E27FC236}">
                <a16:creationId xmlns:a16="http://schemas.microsoft.com/office/drawing/2014/main" id="{8482FE34-E65F-AB02-3C02-5C3789CF6DC3}"/>
              </a:ext>
            </a:extLst>
          </p:cNvPr>
          <p:cNvSpPr txBox="1"/>
          <p:nvPr/>
        </p:nvSpPr>
        <p:spPr>
          <a:xfrm>
            <a:off x="4133502" y="3830972"/>
            <a:ext cx="1944000" cy="369332"/>
          </a:xfrm>
          <a:prstGeom prst="rect">
            <a:avLst/>
          </a:prstGeom>
          <a:solidFill>
            <a:schemeClr val="accent3">
              <a:lumMod val="20000"/>
              <a:lumOff val="80000"/>
            </a:schemeClr>
          </a:solidFill>
        </p:spPr>
        <p:txBody>
          <a:bodyPr wrap="square" rtlCol="0">
            <a:spAutoFit/>
          </a:bodyPr>
          <a:lstStyle/>
          <a:p>
            <a:pPr algn="ctr"/>
            <a:r>
              <a:rPr lang="es-ES" dirty="0" err="1">
                <a:latin typeface="Calibri" panose="020F0502020204030204" pitchFamily="34" charset="0"/>
                <a:ea typeface="Calibri" panose="020F0502020204030204" pitchFamily="34" charset="0"/>
                <a:cs typeface="Calibri" panose="020F0502020204030204" pitchFamily="34" charset="0"/>
              </a:rPr>
              <a:t>Confin</a:t>
            </a:r>
            <a:r>
              <a:rPr lang="es-ES" dirty="0">
                <a:latin typeface="Calibri" panose="020F0502020204030204" pitchFamily="34" charset="0"/>
                <a:ea typeface="Calibri" panose="020F0502020204030204" pitchFamily="34" charset="0"/>
                <a:cs typeface="Calibri" panose="020F0502020204030204" pitchFamily="34" charset="0"/>
              </a:rPr>
              <a:t>. por 3</a:t>
            </a:r>
            <a:r>
              <a:rPr lang="es-ES" baseline="30000" dirty="0">
                <a:latin typeface="Calibri" panose="020F0502020204030204" pitchFamily="34" charset="0"/>
                <a:ea typeface="Calibri" panose="020F0502020204030204" pitchFamily="34" charset="0"/>
                <a:cs typeface="Calibri" panose="020F0502020204030204" pitchFamily="34" charset="0"/>
              </a:rPr>
              <a:t>os</a:t>
            </a:r>
          </a:p>
        </p:txBody>
      </p:sp>
      <p:sp>
        <p:nvSpPr>
          <p:cNvPr id="27" name="CuadroTexto 26">
            <a:extLst>
              <a:ext uri="{FF2B5EF4-FFF2-40B4-BE49-F238E27FC236}">
                <a16:creationId xmlns:a16="http://schemas.microsoft.com/office/drawing/2014/main" id="{31B5E938-92BA-896C-BE9A-013DB7AE4F6C}"/>
              </a:ext>
            </a:extLst>
          </p:cNvPr>
          <p:cNvSpPr txBox="1"/>
          <p:nvPr/>
        </p:nvSpPr>
        <p:spPr>
          <a:xfrm>
            <a:off x="4133502" y="4236551"/>
            <a:ext cx="1944000" cy="369332"/>
          </a:xfrm>
          <a:prstGeom prst="rect">
            <a:avLst/>
          </a:prstGeom>
          <a:solidFill>
            <a:schemeClr val="accent3">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Abono anticipo</a:t>
            </a:r>
          </a:p>
        </p:txBody>
      </p:sp>
      <p:sp>
        <p:nvSpPr>
          <p:cNvPr id="28" name="CuadroTexto 27">
            <a:extLst>
              <a:ext uri="{FF2B5EF4-FFF2-40B4-BE49-F238E27FC236}">
                <a16:creationId xmlns:a16="http://schemas.microsoft.com/office/drawing/2014/main" id="{0649D89E-1752-FCB8-70E3-5C967D55E5ED}"/>
              </a:ext>
            </a:extLst>
          </p:cNvPr>
          <p:cNvSpPr txBox="1"/>
          <p:nvPr/>
        </p:nvSpPr>
        <p:spPr>
          <a:xfrm>
            <a:off x="4133502" y="4642130"/>
            <a:ext cx="1944000" cy="369332"/>
          </a:xfrm>
          <a:prstGeom prst="rect">
            <a:avLst/>
          </a:prstGeom>
          <a:solidFill>
            <a:schemeClr val="accent3">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Otras ayudas</a:t>
            </a:r>
          </a:p>
        </p:txBody>
      </p:sp>
      <p:sp>
        <p:nvSpPr>
          <p:cNvPr id="29" name="CuadroTexto 28">
            <a:extLst>
              <a:ext uri="{FF2B5EF4-FFF2-40B4-BE49-F238E27FC236}">
                <a16:creationId xmlns:a16="http://schemas.microsoft.com/office/drawing/2014/main" id="{26B0E687-C115-4E2C-AF12-60E162C79401}"/>
              </a:ext>
            </a:extLst>
          </p:cNvPr>
          <p:cNvSpPr txBox="1"/>
          <p:nvPr/>
        </p:nvSpPr>
        <p:spPr>
          <a:xfrm>
            <a:off x="4133502" y="5047709"/>
            <a:ext cx="1944000" cy="369332"/>
          </a:xfrm>
          <a:prstGeom prst="rect">
            <a:avLst/>
          </a:prstGeom>
          <a:solidFill>
            <a:schemeClr val="accent3">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ZBE</a:t>
            </a:r>
          </a:p>
        </p:txBody>
      </p:sp>
      <p:sp>
        <p:nvSpPr>
          <p:cNvPr id="30" name="CuadroTexto 29">
            <a:extLst>
              <a:ext uri="{FF2B5EF4-FFF2-40B4-BE49-F238E27FC236}">
                <a16:creationId xmlns:a16="http://schemas.microsoft.com/office/drawing/2014/main" id="{6A8259FF-3C31-DD4B-9A08-4897B3452C91}"/>
              </a:ext>
            </a:extLst>
          </p:cNvPr>
          <p:cNvSpPr txBox="1"/>
          <p:nvPr/>
        </p:nvSpPr>
        <p:spPr>
          <a:xfrm>
            <a:off x="8129502" y="2206479"/>
            <a:ext cx="1944000" cy="369332"/>
          </a:xfrm>
          <a:prstGeom prst="rect">
            <a:avLst/>
          </a:prstGeom>
          <a:solidFill>
            <a:schemeClr val="accent4">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Datos libros</a:t>
            </a:r>
          </a:p>
        </p:txBody>
      </p:sp>
      <p:sp>
        <p:nvSpPr>
          <p:cNvPr id="31" name="CuadroTexto 30">
            <a:extLst>
              <a:ext uri="{FF2B5EF4-FFF2-40B4-BE49-F238E27FC236}">
                <a16:creationId xmlns:a16="http://schemas.microsoft.com/office/drawing/2014/main" id="{F50A5F78-7A17-460D-C41F-2E3DC88CF04D}"/>
              </a:ext>
            </a:extLst>
          </p:cNvPr>
          <p:cNvSpPr txBox="1"/>
          <p:nvPr/>
        </p:nvSpPr>
        <p:spPr>
          <a:xfrm>
            <a:off x="8129502" y="2612058"/>
            <a:ext cx="1944000" cy="369332"/>
          </a:xfrm>
          <a:prstGeom prst="rect">
            <a:avLst/>
          </a:prstGeom>
          <a:solidFill>
            <a:schemeClr val="accent4">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Datos libros</a:t>
            </a:r>
          </a:p>
        </p:txBody>
      </p:sp>
      <p:sp>
        <p:nvSpPr>
          <p:cNvPr id="32" name="CuadroTexto 31">
            <a:extLst>
              <a:ext uri="{FF2B5EF4-FFF2-40B4-BE49-F238E27FC236}">
                <a16:creationId xmlns:a16="http://schemas.microsoft.com/office/drawing/2014/main" id="{308EAE52-7190-8DA2-1F9A-067A19DA673E}"/>
              </a:ext>
            </a:extLst>
          </p:cNvPr>
          <p:cNvSpPr txBox="1"/>
          <p:nvPr/>
        </p:nvSpPr>
        <p:spPr>
          <a:xfrm>
            <a:off x="10110745" y="2206479"/>
            <a:ext cx="1944000" cy="369332"/>
          </a:xfrm>
          <a:prstGeom prst="rect">
            <a:avLst/>
          </a:prstGeom>
          <a:solidFill>
            <a:schemeClr val="accent4">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Títulos propios</a:t>
            </a:r>
          </a:p>
        </p:txBody>
      </p:sp>
      <p:sp>
        <p:nvSpPr>
          <p:cNvPr id="33" name="CuadroTexto 32">
            <a:extLst>
              <a:ext uri="{FF2B5EF4-FFF2-40B4-BE49-F238E27FC236}">
                <a16:creationId xmlns:a16="http://schemas.microsoft.com/office/drawing/2014/main" id="{85A6F789-86E8-399D-EE03-1C10BDD21872}"/>
              </a:ext>
            </a:extLst>
          </p:cNvPr>
          <p:cNvSpPr txBox="1"/>
          <p:nvPr/>
        </p:nvSpPr>
        <p:spPr>
          <a:xfrm>
            <a:off x="10110745" y="2612058"/>
            <a:ext cx="1944000" cy="369332"/>
          </a:xfrm>
          <a:prstGeom prst="rect">
            <a:avLst/>
          </a:prstGeom>
          <a:solidFill>
            <a:schemeClr val="accent4">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Títulos integrados</a:t>
            </a:r>
          </a:p>
        </p:txBody>
      </p:sp>
      <p:sp>
        <p:nvSpPr>
          <p:cNvPr id="34" name="CuadroTexto 33">
            <a:extLst>
              <a:ext uri="{FF2B5EF4-FFF2-40B4-BE49-F238E27FC236}">
                <a16:creationId xmlns:a16="http://schemas.microsoft.com/office/drawing/2014/main" id="{7C4E9E47-94F4-2297-308C-062C2D8E3076}"/>
              </a:ext>
            </a:extLst>
          </p:cNvPr>
          <p:cNvSpPr txBox="1"/>
          <p:nvPr/>
        </p:nvSpPr>
        <p:spPr>
          <a:xfrm>
            <a:off x="9120745" y="3017637"/>
            <a:ext cx="1944000" cy="369332"/>
          </a:xfrm>
          <a:prstGeom prst="rect">
            <a:avLst/>
          </a:prstGeom>
          <a:solidFill>
            <a:schemeClr val="accent4">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Petición</a:t>
            </a:r>
          </a:p>
        </p:txBody>
      </p:sp>
      <p:sp>
        <p:nvSpPr>
          <p:cNvPr id="35" name="CuadroTexto 34">
            <a:extLst>
              <a:ext uri="{FF2B5EF4-FFF2-40B4-BE49-F238E27FC236}">
                <a16:creationId xmlns:a16="http://schemas.microsoft.com/office/drawing/2014/main" id="{702819BB-4D0A-4128-1C07-72E0D4D9A856}"/>
              </a:ext>
            </a:extLst>
          </p:cNvPr>
          <p:cNvSpPr txBox="1"/>
          <p:nvPr/>
        </p:nvSpPr>
        <p:spPr>
          <a:xfrm>
            <a:off x="2620663" y="6090348"/>
            <a:ext cx="6815437" cy="369332"/>
          </a:xfrm>
          <a:prstGeom prst="rect">
            <a:avLst/>
          </a:prstGeom>
          <a:solidFill>
            <a:schemeClr val="accent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LISTADO DE DOCUMENTACIÓN QUE CONFORMA EL EXPEDIENTE</a:t>
            </a:r>
          </a:p>
        </p:txBody>
      </p:sp>
      <p:sp>
        <p:nvSpPr>
          <p:cNvPr id="36" name="CuadroTexto 35">
            <a:extLst>
              <a:ext uri="{FF2B5EF4-FFF2-40B4-BE49-F238E27FC236}">
                <a16:creationId xmlns:a16="http://schemas.microsoft.com/office/drawing/2014/main" id="{BDAAECB4-8740-E0AC-4757-BAD64FB7D218}"/>
              </a:ext>
            </a:extLst>
          </p:cNvPr>
          <p:cNvSpPr txBox="1"/>
          <p:nvPr/>
        </p:nvSpPr>
        <p:spPr>
          <a:xfrm>
            <a:off x="137255" y="811671"/>
            <a:ext cx="11917489" cy="492443"/>
          </a:xfrm>
          <a:prstGeom prst="rect">
            <a:avLst/>
          </a:prstGeom>
          <a:solidFill>
            <a:schemeClr val="accent1">
              <a:lumMod val="75000"/>
            </a:schemeClr>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EXPEDIENTE DE LIQUIDACIÓN</a:t>
            </a:r>
          </a:p>
        </p:txBody>
      </p:sp>
      <p:sp>
        <p:nvSpPr>
          <p:cNvPr id="37" name="CuadroTexto 36">
            <a:extLst>
              <a:ext uri="{FF2B5EF4-FFF2-40B4-BE49-F238E27FC236}">
                <a16:creationId xmlns:a16="http://schemas.microsoft.com/office/drawing/2014/main" id="{D676CE6C-54C3-8290-CEE8-F5D902C201A3}"/>
              </a:ext>
            </a:extLst>
          </p:cNvPr>
          <p:cNvSpPr txBox="1"/>
          <p:nvPr/>
        </p:nvSpPr>
        <p:spPr>
          <a:xfrm>
            <a:off x="2620663" y="5599616"/>
            <a:ext cx="6815437" cy="369332"/>
          </a:xfrm>
          <a:prstGeom prst="rect">
            <a:avLst/>
          </a:prstGeom>
          <a:solidFill>
            <a:schemeClr val="accent5">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DOCUMENTACIÓN ADICIONAL E INFORMES ESPECÍFICOS</a:t>
            </a:r>
          </a:p>
        </p:txBody>
      </p:sp>
      <p:sp>
        <p:nvSpPr>
          <p:cNvPr id="38" name="CuadroTexto 37">
            <a:extLst>
              <a:ext uri="{FF2B5EF4-FFF2-40B4-BE49-F238E27FC236}">
                <a16:creationId xmlns:a16="http://schemas.microsoft.com/office/drawing/2014/main" id="{33150E73-0B5A-815C-CE32-F10A04DEB08B}"/>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Estructura general del expediente de justificación y liquidación</a:t>
            </a:r>
          </a:p>
        </p:txBody>
      </p:sp>
    </p:spTree>
    <p:extLst>
      <p:ext uri="{BB962C8B-B14F-4D97-AF65-F5344CB8AC3E}">
        <p14:creationId xmlns:p14="http://schemas.microsoft.com/office/powerpoint/2010/main" val="150555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8B8826-CCB9-732B-D31F-B90B3E771FDC}"/>
            </a:ext>
          </a:extLst>
        </p:cNvPr>
        <p:cNvGrpSpPr/>
        <p:nvPr/>
      </p:nvGrpSpPr>
      <p:grpSpPr>
        <a:xfrm>
          <a:off x="0" y="0"/>
          <a:ext cx="0" cy="0"/>
          <a:chOff x="0" y="0"/>
          <a:chExt cx="0" cy="0"/>
        </a:xfrm>
      </p:grpSpPr>
      <p:sp>
        <p:nvSpPr>
          <p:cNvPr id="4" name="CuadroTexto 3">
            <a:extLst>
              <a:ext uri="{FF2B5EF4-FFF2-40B4-BE49-F238E27FC236}">
                <a16:creationId xmlns:a16="http://schemas.microsoft.com/office/drawing/2014/main" id="{BF1BCA8D-4562-C63E-1706-A16A00E8F249}"/>
              </a:ext>
            </a:extLst>
          </p:cNvPr>
          <p:cNvSpPr txBox="1"/>
          <p:nvPr/>
        </p:nvSpPr>
        <p:spPr>
          <a:xfrm>
            <a:off x="137255" y="1395321"/>
            <a:ext cx="3924000" cy="369332"/>
          </a:xfrm>
          <a:prstGeom prst="rect">
            <a:avLst/>
          </a:prstGeom>
          <a:solidFill>
            <a:schemeClr val="bg2">
              <a:lumMod val="20000"/>
              <a:lumOff val="80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BLOQUE A</a:t>
            </a:r>
          </a:p>
        </p:txBody>
      </p:sp>
      <p:sp>
        <p:nvSpPr>
          <p:cNvPr id="5" name="CuadroTexto 4">
            <a:extLst>
              <a:ext uri="{FF2B5EF4-FFF2-40B4-BE49-F238E27FC236}">
                <a16:creationId xmlns:a16="http://schemas.microsoft.com/office/drawing/2014/main" id="{57E782BF-0DD5-894E-738A-DC2317E786C9}"/>
              </a:ext>
            </a:extLst>
          </p:cNvPr>
          <p:cNvSpPr txBox="1"/>
          <p:nvPr/>
        </p:nvSpPr>
        <p:spPr>
          <a:xfrm>
            <a:off x="4134000" y="1395321"/>
            <a:ext cx="3924000" cy="369332"/>
          </a:xfrm>
          <a:prstGeom prst="rect">
            <a:avLst/>
          </a:prstGeom>
          <a:solidFill>
            <a:schemeClr val="bg2">
              <a:lumMod val="20000"/>
              <a:lumOff val="80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BLOQUE B</a:t>
            </a:r>
          </a:p>
        </p:txBody>
      </p:sp>
      <p:sp>
        <p:nvSpPr>
          <p:cNvPr id="6" name="CuadroTexto 5">
            <a:extLst>
              <a:ext uri="{FF2B5EF4-FFF2-40B4-BE49-F238E27FC236}">
                <a16:creationId xmlns:a16="http://schemas.microsoft.com/office/drawing/2014/main" id="{FB3A8A34-5248-0C19-1699-72C6936FCC24}"/>
              </a:ext>
            </a:extLst>
          </p:cNvPr>
          <p:cNvSpPr txBox="1"/>
          <p:nvPr/>
        </p:nvSpPr>
        <p:spPr>
          <a:xfrm>
            <a:off x="8130745" y="1395321"/>
            <a:ext cx="3924000" cy="369332"/>
          </a:xfrm>
          <a:prstGeom prst="rect">
            <a:avLst/>
          </a:prstGeom>
          <a:solidFill>
            <a:schemeClr val="bg2">
              <a:lumMod val="20000"/>
              <a:lumOff val="80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BLOQUE C</a:t>
            </a:r>
          </a:p>
        </p:txBody>
      </p:sp>
      <p:sp>
        <p:nvSpPr>
          <p:cNvPr id="7" name="CuadroTexto 6">
            <a:extLst>
              <a:ext uri="{FF2B5EF4-FFF2-40B4-BE49-F238E27FC236}">
                <a16:creationId xmlns:a16="http://schemas.microsoft.com/office/drawing/2014/main" id="{F7901CD2-6DF7-A71B-0771-0297D84A0905}"/>
              </a:ext>
            </a:extLst>
          </p:cNvPr>
          <p:cNvSpPr txBox="1"/>
          <p:nvPr/>
        </p:nvSpPr>
        <p:spPr>
          <a:xfrm>
            <a:off x="138731" y="1800900"/>
            <a:ext cx="1944000" cy="369332"/>
          </a:xfrm>
          <a:prstGeom prst="rect">
            <a:avLst/>
          </a:prstGeom>
          <a:solidFill>
            <a:schemeClr val="bg2">
              <a:lumMod val="20000"/>
              <a:lumOff val="80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8" name="CuadroTexto 7">
            <a:extLst>
              <a:ext uri="{FF2B5EF4-FFF2-40B4-BE49-F238E27FC236}">
                <a16:creationId xmlns:a16="http://schemas.microsoft.com/office/drawing/2014/main" id="{A4F7B8B6-3002-AA54-380F-43145CB129D7}"/>
              </a:ext>
            </a:extLst>
          </p:cNvPr>
          <p:cNvSpPr txBox="1"/>
          <p:nvPr/>
        </p:nvSpPr>
        <p:spPr>
          <a:xfrm>
            <a:off x="4133502" y="1800900"/>
            <a:ext cx="1944000" cy="369332"/>
          </a:xfrm>
          <a:prstGeom prst="rect">
            <a:avLst/>
          </a:prstGeom>
          <a:solidFill>
            <a:schemeClr val="bg2">
              <a:lumMod val="20000"/>
              <a:lumOff val="80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9" name="CuadroTexto 8">
            <a:extLst>
              <a:ext uri="{FF2B5EF4-FFF2-40B4-BE49-F238E27FC236}">
                <a16:creationId xmlns:a16="http://schemas.microsoft.com/office/drawing/2014/main" id="{F6AFF737-D0F5-6D37-F0D3-31738ED543F3}"/>
              </a:ext>
            </a:extLst>
          </p:cNvPr>
          <p:cNvSpPr txBox="1"/>
          <p:nvPr/>
        </p:nvSpPr>
        <p:spPr>
          <a:xfrm>
            <a:off x="8129502" y="1800900"/>
            <a:ext cx="1944000" cy="369332"/>
          </a:xfrm>
          <a:prstGeom prst="rect">
            <a:avLst/>
          </a:prstGeom>
          <a:solidFill>
            <a:schemeClr val="bg2">
              <a:lumMod val="20000"/>
              <a:lumOff val="80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10" name="CuadroTexto 9">
            <a:extLst>
              <a:ext uri="{FF2B5EF4-FFF2-40B4-BE49-F238E27FC236}">
                <a16:creationId xmlns:a16="http://schemas.microsoft.com/office/drawing/2014/main" id="{3F1DB949-BA54-BD65-2EC8-75F592E2AB21}"/>
              </a:ext>
            </a:extLst>
          </p:cNvPr>
          <p:cNvSpPr txBox="1"/>
          <p:nvPr/>
        </p:nvSpPr>
        <p:spPr>
          <a:xfrm>
            <a:off x="2117255" y="1800900"/>
            <a:ext cx="1944000" cy="369332"/>
          </a:xfrm>
          <a:prstGeom prst="rect">
            <a:avLst/>
          </a:prstGeom>
          <a:solidFill>
            <a:schemeClr val="bg2">
              <a:lumMod val="20000"/>
              <a:lumOff val="80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Doc. acreditativa</a:t>
            </a:r>
          </a:p>
        </p:txBody>
      </p:sp>
      <p:sp>
        <p:nvSpPr>
          <p:cNvPr id="11" name="CuadroTexto 10">
            <a:extLst>
              <a:ext uri="{FF2B5EF4-FFF2-40B4-BE49-F238E27FC236}">
                <a16:creationId xmlns:a16="http://schemas.microsoft.com/office/drawing/2014/main" id="{DD31466E-38B0-B277-3631-8DE6B9169128}"/>
              </a:ext>
            </a:extLst>
          </p:cNvPr>
          <p:cNvSpPr txBox="1"/>
          <p:nvPr/>
        </p:nvSpPr>
        <p:spPr>
          <a:xfrm>
            <a:off x="6114000" y="1800900"/>
            <a:ext cx="1944000" cy="369332"/>
          </a:xfrm>
          <a:prstGeom prst="rect">
            <a:avLst/>
          </a:prstGeom>
          <a:solidFill>
            <a:schemeClr val="bg2">
              <a:lumMod val="20000"/>
              <a:lumOff val="80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Doc. acreditativa</a:t>
            </a:r>
          </a:p>
        </p:txBody>
      </p:sp>
      <p:sp>
        <p:nvSpPr>
          <p:cNvPr id="12" name="CuadroTexto 11">
            <a:extLst>
              <a:ext uri="{FF2B5EF4-FFF2-40B4-BE49-F238E27FC236}">
                <a16:creationId xmlns:a16="http://schemas.microsoft.com/office/drawing/2014/main" id="{92968467-8D34-B9ED-5C55-75D6D2765019}"/>
              </a:ext>
            </a:extLst>
          </p:cNvPr>
          <p:cNvSpPr txBox="1"/>
          <p:nvPr/>
        </p:nvSpPr>
        <p:spPr>
          <a:xfrm>
            <a:off x="10110745" y="1800900"/>
            <a:ext cx="1944000" cy="369332"/>
          </a:xfrm>
          <a:prstGeom prst="rect">
            <a:avLst/>
          </a:prstGeom>
          <a:solidFill>
            <a:schemeClr val="bg2">
              <a:lumMod val="20000"/>
              <a:lumOff val="80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Libros de cálculo</a:t>
            </a:r>
          </a:p>
        </p:txBody>
      </p:sp>
      <p:sp>
        <p:nvSpPr>
          <p:cNvPr id="13" name="CuadroTexto 12">
            <a:extLst>
              <a:ext uri="{FF2B5EF4-FFF2-40B4-BE49-F238E27FC236}">
                <a16:creationId xmlns:a16="http://schemas.microsoft.com/office/drawing/2014/main" id="{AAE3100F-FB9B-8A1C-B3D5-0C3DC6C113F6}"/>
              </a:ext>
            </a:extLst>
          </p:cNvPr>
          <p:cNvSpPr txBox="1"/>
          <p:nvPr/>
        </p:nvSpPr>
        <p:spPr>
          <a:xfrm>
            <a:off x="137255" y="2206479"/>
            <a:ext cx="1944000" cy="369332"/>
          </a:xfrm>
          <a:prstGeom prst="rect">
            <a:avLst/>
          </a:prstGeom>
          <a:solidFill>
            <a:schemeClr val="bg2">
              <a:lumMod val="20000"/>
              <a:lumOff val="80000"/>
            </a:schemeClr>
          </a:solidFill>
        </p:spPr>
        <p:txBody>
          <a:bodyPr wrap="square" rtlCol="0">
            <a:spAutoFit/>
          </a:bodyPr>
          <a:lstStyle/>
          <a:p>
            <a:pPr algn="ctr"/>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Títulos bonificados</a:t>
            </a:r>
          </a:p>
        </p:txBody>
      </p:sp>
      <p:sp>
        <p:nvSpPr>
          <p:cNvPr id="14" name="CuadroTexto 13">
            <a:extLst>
              <a:ext uri="{FF2B5EF4-FFF2-40B4-BE49-F238E27FC236}">
                <a16:creationId xmlns:a16="http://schemas.microsoft.com/office/drawing/2014/main" id="{A47672A5-CFE7-48CE-E2ED-4A1FBBA25F6F}"/>
              </a:ext>
            </a:extLst>
          </p:cNvPr>
          <p:cNvSpPr txBox="1"/>
          <p:nvPr/>
        </p:nvSpPr>
        <p:spPr>
          <a:xfrm>
            <a:off x="137255" y="2612058"/>
            <a:ext cx="1944000" cy="369332"/>
          </a:xfrm>
          <a:prstGeom prst="rect">
            <a:avLst/>
          </a:prstGeom>
          <a:solidFill>
            <a:schemeClr val="bg2">
              <a:lumMod val="20000"/>
              <a:lumOff val="80000"/>
            </a:schemeClr>
          </a:solidFill>
        </p:spPr>
        <p:txBody>
          <a:bodyPr wrap="square" rtlCol="0">
            <a:spAutoFit/>
          </a:bodyPr>
          <a:lstStyle/>
          <a:p>
            <a:pPr algn="ctr"/>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Precios</a:t>
            </a:r>
          </a:p>
        </p:txBody>
      </p:sp>
      <p:sp>
        <p:nvSpPr>
          <p:cNvPr id="15" name="CuadroTexto 14">
            <a:extLst>
              <a:ext uri="{FF2B5EF4-FFF2-40B4-BE49-F238E27FC236}">
                <a16:creationId xmlns:a16="http://schemas.microsoft.com/office/drawing/2014/main" id="{2BC08F16-889A-59D6-26D0-E8A91E18ED88}"/>
              </a:ext>
            </a:extLst>
          </p:cNvPr>
          <p:cNvSpPr txBox="1"/>
          <p:nvPr/>
        </p:nvSpPr>
        <p:spPr>
          <a:xfrm>
            <a:off x="137255" y="3017637"/>
            <a:ext cx="1944000" cy="369332"/>
          </a:xfrm>
          <a:prstGeom prst="rect">
            <a:avLst/>
          </a:prstGeom>
          <a:solidFill>
            <a:schemeClr val="bg2">
              <a:lumMod val="20000"/>
              <a:lumOff val="80000"/>
            </a:schemeClr>
          </a:solidFill>
        </p:spPr>
        <p:txBody>
          <a:bodyPr wrap="square" rtlCol="0">
            <a:spAutoFit/>
          </a:bodyPr>
          <a:lstStyle/>
          <a:p>
            <a:pPr algn="ctr"/>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Tít. excluidos</a:t>
            </a:r>
          </a:p>
        </p:txBody>
      </p:sp>
      <p:sp>
        <p:nvSpPr>
          <p:cNvPr id="16" name="CuadroTexto 15">
            <a:extLst>
              <a:ext uri="{FF2B5EF4-FFF2-40B4-BE49-F238E27FC236}">
                <a16:creationId xmlns:a16="http://schemas.microsoft.com/office/drawing/2014/main" id="{1ACA0CB0-EAB7-2D34-53CB-CF42F08CC490}"/>
              </a:ext>
            </a:extLst>
          </p:cNvPr>
          <p:cNvSpPr txBox="1"/>
          <p:nvPr/>
        </p:nvSpPr>
        <p:spPr>
          <a:xfrm>
            <a:off x="2112105" y="2206479"/>
            <a:ext cx="1944000" cy="369332"/>
          </a:xfrm>
          <a:prstGeom prst="rect">
            <a:avLst/>
          </a:prstGeom>
          <a:solidFill>
            <a:schemeClr val="bg2">
              <a:lumMod val="20000"/>
              <a:lumOff val="80000"/>
            </a:schemeClr>
          </a:solidFill>
        </p:spPr>
        <p:txBody>
          <a:bodyPr wrap="square" rtlCol="0">
            <a:spAutoFit/>
          </a:bodyPr>
          <a:lstStyle/>
          <a:p>
            <a:pPr algn="ctr"/>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Normas tarifas</a:t>
            </a:r>
          </a:p>
        </p:txBody>
      </p:sp>
      <p:sp>
        <p:nvSpPr>
          <p:cNvPr id="17" name="CuadroTexto 16">
            <a:extLst>
              <a:ext uri="{FF2B5EF4-FFF2-40B4-BE49-F238E27FC236}">
                <a16:creationId xmlns:a16="http://schemas.microsoft.com/office/drawing/2014/main" id="{9BE0951F-BB0D-1545-BBEF-6A882CB7F3F6}"/>
              </a:ext>
            </a:extLst>
          </p:cNvPr>
          <p:cNvSpPr txBox="1"/>
          <p:nvPr/>
        </p:nvSpPr>
        <p:spPr>
          <a:xfrm>
            <a:off x="2112105" y="2612058"/>
            <a:ext cx="1944000" cy="369332"/>
          </a:xfrm>
          <a:prstGeom prst="rect">
            <a:avLst/>
          </a:prstGeom>
          <a:solidFill>
            <a:schemeClr val="bg2">
              <a:lumMod val="20000"/>
              <a:lumOff val="80000"/>
            </a:schemeClr>
          </a:solidFill>
        </p:spPr>
        <p:txBody>
          <a:bodyPr wrap="square" rtlCol="0">
            <a:spAutoFit/>
          </a:bodyPr>
          <a:lstStyle/>
          <a:p>
            <a:pPr algn="ctr"/>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Norma gratuidad</a:t>
            </a:r>
          </a:p>
        </p:txBody>
      </p:sp>
      <p:sp>
        <p:nvSpPr>
          <p:cNvPr id="18" name="CuadroTexto 17">
            <a:extLst>
              <a:ext uri="{FF2B5EF4-FFF2-40B4-BE49-F238E27FC236}">
                <a16:creationId xmlns:a16="http://schemas.microsoft.com/office/drawing/2014/main" id="{1F5590FB-DC8C-E7BD-7418-575A096D5E0E}"/>
              </a:ext>
            </a:extLst>
          </p:cNvPr>
          <p:cNvSpPr txBox="1"/>
          <p:nvPr/>
        </p:nvSpPr>
        <p:spPr>
          <a:xfrm>
            <a:off x="2112105" y="3417687"/>
            <a:ext cx="1944000" cy="369332"/>
          </a:xfrm>
          <a:prstGeom prst="rect">
            <a:avLst/>
          </a:prstGeom>
          <a:solidFill>
            <a:schemeClr val="bg2">
              <a:lumMod val="20000"/>
              <a:lumOff val="80000"/>
            </a:schemeClr>
          </a:solidFill>
        </p:spPr>
        <p:txBody>
          <a:bodyPr wrap="square" rtlCol="0">
            <a:spAutoFit/>
          </a:bodyPr>
          <a:lstStyle/>
          <a:p>
            <a:pPr algn="ctr"/>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Convenios/similar</a:t>
            </a:r>
          </a:p>
        </p:txBody>
      </p:sp>
      <p:sp>
        <p:nvSpPr>
          <p:cNvPr id="19" name="CuadroTexto 18">
            <a:extLst>
              <a:ext uri="{FF2B5EF4-FFF2-40B4-BE49-F238E27FC236}">
                <a16:creationId xmlns:a16="http://schemas.microsoft.com/office/drawing/2014/main" id="{0B2C6D63-165D-C412-6993-A568B67BD1DD}"/>
              </a:ext>
            </a:extLst>
          </p:cNvPr>
          <p:cNvSpPr txBox="1"/>
          <p:nvPr/>
        </p:nvSpPr>
        <p:spPr>
          <a:xfrm>
            <a:off x="4133502" y="2208656"/>
            <a:ext cx="1944000" cy="369332"/>
          </a:xfrm>
          <a:prstGeom prst="rect">
            <a:avLst/>
          </a:prstGeom>
          <a:solidFill>
            <a:schemeClr val="bg2">
              <a:lumMod val="20000"/>
              <a:lumOff val="80000"/>
            </a:schemeClr>
          </a:solidFill>
        </p:spPr>
        <p:txBody>
          <a:bodyPr wrap="square" rtlCol="0">
            <a:spAutoFit/>
          </a:bodyPr>
          <a:lstStyle/>
          <a:p>
            <a:pPr algn="ctr"/>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Descuentos</a:t>
            </a:r>
          </a:p>
        </p:txBody>
      </p:sp>
      <p:sp>
        <p:nvSpPr>
          <p:cNvPr id="20" name="CuadroTexto 19">
            <a:extLst>
              <a:ext uri="{FF2B5EF4-FFF2-40B4-BE49-F238E27FC236}">
                <a16:creationId xmlns:a16="http://schemas.microsoft.com/office/drawing/2014/main" id="{8A9A46DF-E40B-883D-5C8A-AC434566A3B1}"/>
              </a:ext>
            </a:extLst>
          </p:cNvPr>
          <p:cNvSpPr txBox="1"/>
          <p:nvPr/>
        </p:nvSpPr>
        <p:spPr>
          <a:xfrm>
            <a:off x="4133502" y="2614235"/>
            <a:ext cx="1944000" cy="369332"/>
          </a:xfrm>
          <a:prstGeom prst="rect">
            <a:avLst/>
          </a:prstGeom>
          <a:solidFill>
            <a:schemeClr val="bg2">
              <a:lumMod val="20000"/>
              <a:lumOff val="80000"/>
            </a:schemeClr>
          </a:solidFill>
        </p:spPr>
        <p:txBody>
          <a:bodyPr wrap="square" rtlCol="0">
            <a:spAutoFit/>
          </a:bodyPr>
          <a:lstStyle/>
          <a:p>
            <a:pPr algn="ctr"/>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Devol.-</a:t>
            </a:r>
            <a:r>
              <a:rPr lang="es-ES" dirty="0" err="1">
                <a:solidFill>
                  <a:schemeClr val="bg1"/>
                </a:solidFill>
                <a:latin typeface="Calibri" panose="020F0502020204030204" pitchFamily="34" charset="0"/>
                <a:ea typeface="Calibri" panose="020F0502020204030204" pitchFamily="34" charset="0"/>
                <a:cs typeface="Calibri" panose="020F0502020204030204" pitchFamily="34" charset="0"/>
              </a:rPr>
              <a:t>comp.</a:t>
            </a:r>
            <a:endParaRPr lang="es-ES"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1" name="CuadroTexto 20">
            <a:extLst>
              <a:ext uri="{FF2B5EF4-FFF2-40B4-BE49-F238E27FC236}">
                <a16:creationId xmlns:a16="http://schemas.microsoft.com/office/drawing/2014/main" id="{4B2E0EBD-389F-A8F2-71BB-FC5FFFE081A3}"/>
              </a:ext>
            </a:extLst>
          </p:cNvPr>
          <p:cNvSpPr txBox="1"/>
          <p:nvPr/>
        </p:nvSpPr>
        <p:spPr>
          <a:xfrm>
            <a:off x="4133502" y="3019814"/>
            <a:ext cx="1944000" cy="369332"/>
          </a:xfrm>
          <a:prstGeom prst="rect">
            <a:avLst/>
          </a:prstGeom>
          <a:solidFill>
            <a:schemeClr val="bg2">
              <a:lumMod val="20000"/>
              <a:lumOff val="80000"/>
            </a:schemeClr>
          </a:solidFill>
        </p:spPr>
        <p:txBody>
          <a:bodyPr wrap="square" rtlCol="0">
            <a:spAutoFit/>
          </a:bodyPr>
          <a:lstStyle/>
          <a:p>
            <a:pPr algn="ctr"/>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Inaplicación</a:t>
            </a:r>
          </a:p>
        </p:txBody>
      </p:sp>
      <p:sp>
        <p:nvSpPr>
          <p:cNvPr id="22" name="CuadroTexto 21">
            <a:extLst>
              <a:ext uri="{FF2B5EF4-FFF2-40B4-BE49-F238E27FC236}">
                <a16:creationId xmlns:a16="http://schemas.microsoft.com/office/drawing/2014/main" id="{44A96F09-6CFA-FCFF-1BC5-6AC7B3A1FF8A}"/>
              </a:ext>
            </a:extLst>
          </p:cNvPr>
          <p:cNvSpPr txBox="1"/>
          <p:nvPr/>
        </p:nvSpPr>
        <p:spPr>
          <a:xfrm>
            <a:off x="6111256" y="3426728"/>
            <a:ext cx="1944000" cy="369332"/>
          </a:xfrm>
          <a:prstGeom prst="rect">
            <a:avLst/>
          </a:prstGeom>
          <a:solidFill>
            <a:schemeClr val="bg2">
              <a:lumMod val="20000"/>
              <a:lumOff val="80000"/>
            </a:schemeClr>
          </a:solidFill>
        </p:spPr>
        <p:txBody>
          <a:bodyPr wrap="square" rtlCol="0">
            <a:spAutoFit/>
          </a:bodyPr>
          <a:lstStyle/>
          <a:p>
            <a:pPr algn="ctr"/>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Facturas</a:t>
            </a:r>
          </a:p>
        </p:txBody>
      </p:sp>
      <p:sp>
        <p:nvSpPr>
          <p:cNvPr id="23" name="CuadroTexto 22">
            <a:extLst>
              <a:ext uri="{FF2B5EF4-FFF2-40B4-BE49-F238E27FC236}">
                <a16:creationId xmlns:a16="http://schemas.microsoft.com/office/drawing/2014/main" id="{154E560B-B4DE-25DB-F677-6554F908141E}"/>
              </a:ext>
            </a:extLst>
          </p:cNvPr>
          <p:cNvSpPr txBox="1"/>
          <p:nvPr/>
        </p:nvSpPr>
        <p:spPr>
          <a:xfrm>
            <a:off x="6113502" y="3830692"/>
            <a:ext cx="1944000" cy="369332"/>
          </a:xfrm>
          <a:prstGeom prst="rect">
            <a:avLst/>
          </a:prstGeom>
          <a:solidFill>
            <a:schemeClr val="bg2">
              <a:lumMod val="20000"/>
              <a:lumOff val="80000"/>
            </a:schemeClr>
          </a:solidFill>
        </p:spPr>
        <p:txBody>
          <a:bodyPr wrap="square" rtlCol="0">
            <a:spAutoFit/>
          </a:bodyPr>
          <a:lstStyle/>
          <a:p>
            <a:pPr algn="ctr"/>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Acuerdos</a:t>
            </a:r>
          </a:p>
        </p:txBody>
      </p:sp>
      <p:sp>
        <p:nvSpPr>
          <p:cNvPr id="24" name="CuadroTexto 23">
            <a:extLst>
              <a:ext uri="{FF2B5EF4-FFF2-40B4-BE49-F238E27FC236}">
                <a16:creationId xmlns:a16="http://schemas.microsoft.com/office/drawing/2014/main" id="{DB139523-1266-80D2-289A-D75268E2ACD5}"/>
              </a:ext>
            </a:extLst>
          </p:cNvPr>
          <p:cNvSpPr txBox="1"/>
          <p:nvPr/>
        </p:nvSpPr>
        <p:spPr>
          <a:xfrm>
            <a:off x="6113502" y="4647219"/>
            <a:ext cx="1944000" cy="369332"/>
          </a:xfrm>
          <a:prstGeom prst="rect">
            <a:avLst/>
          </a:prstGeom>
          <a:solidFill>
            <a:schemeClr val="bg2">
              <a:lumMod val="20000"/>
              <a:lumOff val="80000"/>
            </a:schemeClr>
          </a:solidFill>
        </p:spPr>
        <p:txBody>
          <a:bodyPr wrap="square" rtlCol="0">
            <a:spAutoFit/>
          </a:bodyPr>
          <a:lstStyle/>
          <a:p>
            <a:pPr algn="ctr"/>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Resolución/similar</a:t>
            </a:r>
          </a:p>
        </p:txBody>
      </p:sp>
      <p:sp>
        <p:nvSpPr>
          <p:cNvPr id="25" name="CuadroTexto 24">
            <a:extLst>
              <a:ext uri="{FF2B5EF4-FFF2-40B4-BE49-F238E27FC236}">
                <a16:creationId xmlns:a16="http://schemas.microsoft.com/office/drawing/2014/main" id="{CC28D00D-A8FC-CF69-D3F1-C2AC0AA61E6D}"/>
              </a:ext>
            </a:extLst>
          </p:cNvPr>
          <p:cNvSpPr txBox="1"/>
          <p:nvPr/>
        </p:nvSpPr>
        <p:spPr>
          <a:xfrm>
            <a:off x="4133502" y="3425393"/>
            <a:ext cx="1944000" cy="369332"/>
          </a:xfrm>
          <a:prstGeom prst="rect">
            <a:avLst/>
          </a:prstGeom>
          <a:solidFill>
            <a:schemeClr val="bg2">
              <a:lumMod val="20000"/>
              <a:lumOff val="80000"/>
            </a:schemeClr>
          </a:solidFill>
        </p:spPr>
        <p:txBody>
          <a:bodyPr wrap="square" rtlCol="0">
            <a:spAutoFit/>
          </a:bodyPr>
          <a:lstStyle/>
          <a:p>
            <a:pPr algn="ctr"/>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Cofinanciación</a:t>
            </a:r>
          </a:p>
        </p:txBody>
      </p:sp>
      <p:sp>
        <p:nvSpPr>
          <p:cNvPr id="26" name="CuadroTexto 25">
            <a:extLst>
              <a:ext uri="{FF2B5EF4-FFF2-40B4-BE49-F238E27FC236}">
                <a16:creationId xmlns:a16="http://schemas.microsoft.com/office/drawing/2014/main" id="{24327EBA-7C93-AA28-7EEB-6AE84DED8CEF}"/>
              </a:ext>
            </a:extLst>
          </p:cNvPr>
          <p:cNvSpPr txBox="1"/>
          <p:nvPr/>
        </p:nvSpPr>
        <p:spPr>
          <a:xfrm>
            <a:off x="4133502" y="3830972"/>
            <a:ext cx="1944000" cy="369332"/>
          </a:xfrm>
          <a:prstGeom prst="rect">
            <a:avLst/>
          </a:prstGeom>
          <a:solidFill>
            <a:schemeClr val="bg2">
              <a:lumMod val="20000"/>
              <a:lumOff val="80000"/>
            </a:schemeClr>
          </a:solidFill>
        </p:spPr>
        <p:txBody>
          <a:bodyPr wrap="square" rtlCol="0">
            <a:spAutoFit/>
          </a:bodyPr>
          <a:lstStyle/>
          <a:p>
            <a:pPr algn="ctr"/>
            <a:r>
              <a:rPr lang="es-ES" dirty="0" err="1">
                <a:solidFill>
                  <a:schemeClr val="bg1"/>
                </a:solidFill>
                <a:latin typeface="Calibri" panose="020F0502020204030204" pitchFamily="34" charset="0"/>
                <a:ea typeface="Calibri" panose="020F0502020204030204" pitchFamily="34" charset="0"/>
                <a:cs typeface="Calibri" panose="020F0502020204030204" pitchFamily="34" charset="0"/>
              </a:rPr>
              <a:t>Confin</a:t>
            </a:r>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 por 3</a:t>
            </a:r>
            <a:r>
              <a:rPr lang="es-ES" baseline="30000" dirty="0">
                <a:solidFill>
                  <a:schemeClr val="bg1"/>
                </a:solidFill>
                <a:latin typeface="Calibri" panose="020F0502020204030204" pitchFamily="34" charset="0"/>
                <a:ea typeface="Calibri" panose="020F0502020204030204" pitchFamily="34" charset="0"/>
                <a:cs typeface="Calibri" panose="020F0502020204030204" pitchFamily="34" charset="0"/>
              </a:rPr>
              <a:t>os</a:t>
            </a:r>
          </a:p>
        </p:txBody>
      </p:sp>
      <p:sp>
        <p:nvSpPr>
          <p:cNvPr id="27" name="CuadroTexto 26">
            <a:extLst>
              <a:ext uri="{FF2B5EF4-FFF2-40B4-BE49-F238E27FC236}">
                <a16:creationId xmlns:a16="http://schemas.microsoft.com/office/drawing/2014/main" id="{0CE69659-11C1-5B7E-D4C6-E181837F1B8E}"/>
              </a:ext>
            </a:extLst>
          </p:cNvPr>
          <p:cNvSpPr txBox="1"/>
          <p:nvPr/>
        </p:nvSpPr>
        <p:spPr>
          <a:xfrm>
            <a:off x="4133502" y="4236551"/>
            <a:ext cx="1944000" cy="369332"/>
          </a:xfrm>
          <a:prstGeom prst="rect">
            <a:avLst/>
          </a:prstGeom>
          <a:solidFill>
            <a:schemeClr val="bg2">
              <a:lumMod val="20000"/>
              <a:lumOff val="80000"/>
            </a:schemeClr>
          </a:solidFill>
        </p:spPr>
        <p:txBody>
          <a:bodyPr wrap="square" rtlCol="0">
            <a:spAutoFit/>
          </a:bodyPr>
          <a:lstStyle/>
          <a:p>
            <a:pPr algn="ctr"/>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Abono anticipo</a:t>
            </a:r>
          </a:p>
        </p:txBody>
      </p:sp>
      <p:sp>
        <p:nvSpPr>
          <p:cNvPr id="28" name="CuadroTexto 27">
            <a:extLst>
              <a:ext uri="{FF2B5EF4-FFF2-40B4-BE49-F238E27FC236}">
                <a16:creationId xmlns:a16="http://schemas.microsoft.com/office/drawing/2014/main" id="{0E97C480-BBE1-36E8-2F61-CAF7AB755214}"/>
              </a:ext>
            </a:extLst>
          </p:cNvPr>
          <p:cNvSpPr txBox="1"/>
          <p:nvPr/>
        </p:nvSpPr>
        <p:spPr>
          <a:xfrm>
            <a:off x="4133502" y="4642130"/>
            <a:ext cx="1944000" cy="369332"/>
          </a:xfrm>
          <a:prstGeom prst="rect">
            <a:avLst/>
          </a:prstGeom>
          <a:solidFill>
            <a:schemeClr val="bg2">
              <a:lumMod val="20000"/>
              <a:lumOff val="80000"/>
            </a:schemeClr>
          </a:solidFill>
        </p:spPr>
        <p:txBody>
          <a:bodyPr wrap="square" rtlCol="0">
            <a:spAutoFit/>
          </a:bodyPr>
          <a:lstStyle/>
          <a:p>
            <a:pPr algn="ctr"/>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Otras ayudas</a:t>
            </a:r>
          </a:p>
        </p:txBody>
      </p:sp>
      <p:sp>
        <p:nvSpPr>
          <p:cNvPr id="29" name="CuadroTexto 28">
            <a:extLst>
              <a:ext uri="{FF2B5EF4-FFF2-40B4-BE49-F238E27FC236}">
                <a16:creationId xmlns:a16="http://schemas.microsoft.com/office/drawing/2014/main" id="{8B7E2957-9C74-FB32-A426-0EE7C45A9B5F}"/>
              </a:ext>
            </a:extLst>
          </p:cNvPr>
          <p:cNvSpPr txBox="1"/>
          <p:nvPr/>
        </p:nvSpPr>
        <p:spPr>
          <a:xfrm>
            <a:off x="4133502" y="5047709"/>
            <a:ext cx="1944000" cy="369332"/>
          </a:xfrm>
          <a:prstGeom prst="rect">
            <a:avLst/>
          </a:prstGeom>
          <a:solidFill>
            <a:schemeClr val="bg2">
              <a:lumMod val="20000"/>
              <a:lumOff val="80000"/>
            </a:schemeClr>
          </a:solidFill>
        </p:spPr>
        <p:txBody>
          <a:bodyPr wrap="square" rtlCol="0">
            <a:spAutoFit/>
          </a:bodyPr>
          <a:lstStyle/>
          <a:p>
            <a:pPr algn="ctr"/>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ZBE</a:t>
            </a:r>
          </a:p>
        </p:txBody>
      </p:sp>
      <p:sp>
        <p:nvSpPr>
          <p:cNvPr id="30" name="CuadroTexto 29">
            <a:extLst>
              <a:ext uri="{FF2B5EF4-FFF2-40B4-BE49-F238E27FC236}">
                <a16:creationId xmlns:a16="http://schemas.microsoft.com/office/drawing/2014/main" id="{2F25D4E5-EAAD-79D5-F9ED-EF226EB24557}"/>
              </a:ext>
            </a:extLst>
          </p:cNvPr>
          <p:cNvSpPr txBox="1"/>
          <p:nvPr/>
        </p:nvSpPr>
        <p:spPr>
          <a:xfrm>
            <a:off x="8129502" y="2206479"/>
            <a:ext cx="1944000" cy="369332"/>
          </a:xfrm>
          <a:prstGeom prst="rect">
            <a:avLst/>
          </a:prstGeom>
          <a:solidFill>
            <a:schemeClr val="bg2">
              <a:lumMod val="20000"/>
              <a:lumOff val="80000"/>
            </a:schemeClr>
          </a:solidFill>
        </p:spPr>
        <p:txBody>
          <a:bodyPr wrap="square" rtlCol="0">
            <a:spAutoFit/>
          </a:bodyPr>
          <a:lstStyle/>
          <a:p>
            <a:pPr algn="ctr"/>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Datos libros</a:t>
            </a:r>
          </a:p>
        </p:txBody>
      </p:sp>
      <p:sp>
        <p:nvSpPr>
          <p:cNvPr id="31" name="CuadroTexto 30">
            <a:extLst>
              <a:ext uri="{FF2B5EF4-FFF2-40B4-BE49-F238E27FC236}">
                <a16:creationId xmlns:a16="http://schemas.microsoft.com/office/drawing/2014/main" id="{BDB90945-BAF4-D4C0-3A40-AD2F8CB568D2}"/>
              </a:ext>
            </a:extLst>
          </p:cNvPr>
          <p:cNvSpPr txBox="1"/>
          <p:nvPr/>
        </p:nvSpPr>
        <p:spPr>
          <a:xfrm>
            <a:off x="8129502" y="2612058"/>
            <a:ext cx="1944000" cy="369332"/>
          </a:xfrm>
          <a:prstGeom prst="rect">
            <a:avLst/>
          </a:prstGeom>
          <a:solidFill>
            <a:schemeClr val="bg2">
              <a:lumMod val="20000"/>
              <a:lumOff val="80000"/>
            </a:schemeClr>
          </a:solidFill>
        </p:spPr>
        <p:txBody>
          <a:bodyPr wrap="square" rtlCol="0">
            <a:spAutoFit/>
          </a:bodyPr>
          <a:lstStyle/>
          <a:p>
            <a:pPr algn="ctr"/>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Datos libros</a:t>
            </a:r>
          </a:p>
        </p:txBody>
      </p:sp>
      <p:sp>
        <p:nvSpPr>
          <p:cNvPr id="32" name="CuadroTexto 31">
            <a:extLst>
              <a:ext uri="{FF2B5EF4-FFF2-40B4-BE49-F238E27FC236}">
                <a16:creationId xmlns:a16="http://schemas.microsoft.com/office/drawing/2014/main" id="{0385469E-283B-C040-BBAC-076586990AFC}"/>
              </a:ext>
            </a:extLst>
          </p:cNvPr>
          <p:cNvSpPr txBox="1"/>
          <p:nvPr/>
        </p:nvSpPr>
        <p:spPr>
          <a:xfrm>
            <a:off x="10110745" y="2206479"/>
            <a:ext cx="1944000" cy="369332"/>
          </a:xfrm>
          <a:prstGeom prst="rect">
            <a:avLst/>
          </a:prstGeom>
          <a:solidFill>
            <a:schemeClr val="bg2">
              <a:lumMod val="20000"/>
              <a:lumOff val="80000"/>
            </a:schemeClr>
          </a:solidFill>
        </p:spPr>
        <p:txBody>
          <a:bodyPr wrap="square" rtlCol="0">
            <a:spAutoFit/>
          </a:bodyPr>
          <a:lstStyle/>
          <a:p>
            <a:pPr algn="ctr"/>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Títulos propios</a:t>
            </a:r>
          </a:p>
        </p:txBody>
      </p:sp>
      <p:sp>
        <p:nvSpPr>
          <p:cNvPr id="33" name="CuadroTexto 32">
            <a:extLst>
              <a:ext uri="{FF2B5EF4-FFF2-40B4-BE49-F238E27FC236}">
                <a16:creationId xmlns:a16="http://schemas.microsoft.com/office/drawing/2014/main" id="{B7C0EEDB-2C2C-25EC-9175-3DBA41B28A59}"/>
              </a:ext>
            </a:extLst>
          </p:cNvPr>
          <p:cNvSpPr txBox="1"/>
          <p:nvPr/>
        </p:nvSpPr>
        <p:spPr>
          <a:xfrm>
            <a:off x="10110745" y="2612058"/>
            <a:ext cx="1944000" cy="369332"/>
          </a:xfrm>
          <a:prstGeom prst="rect">
            <a:avLst/>
          </a:prstGeom>
          <a:solidFill>
            <a:schemeClr val="bg2">
              <a:lumMod val="20000"/>
              <a:lumOff val="80000"/>
            </a:schemeClr>
          </a:solidFill>
        </p:spPr>
        <p:txBody>
          <a:bodyPr wrap="square" rtlCol="0">
            <a:spAutoFit/>
          </a:bodyPr>
          <a:lstStyle/>
          <a:p>
            <a:pPr algn="ctr"/>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Títulos integrados</a:t>
            </a:r>
          </a:p>
        </p:txBody>
      </p:sp>
      <p:sp>
        <p:nvSpPr>
          <p:cNvPr id="34" name="CuadroTexto 33">
            <a:extLst>
              <a:ext uri="{FF2B5EF4-FFF2-40B4-BE49-F238E27FC236}">
                <a16:creationId xmlns:a16="http://schemas.microsoft.com/office/drawing/2014/main" id="{627CD38A-01B1-6ACF-24FB-5963684E0BE7}"/>
              </a:ext>
            </a:extLst>
          </p:cNvPr>
          <p:cNvSpPr txBox="1"/>
          <p:nvPr/>
        </p:nvSpPr>
        <p:spPr>
          <a:xfrm>
            <a:off x="9120745" y="3017637"/>
            <a:ext cx="1944000" cy="369332"/>
          </a:xfrm>
          <a:prstGeom prst="rect">
            <a:avLst/>
          </a:prstGeom>
          <a:solidFill>
            <a:schemeClr val="bg2">
              <a:lumMod val="20000"/>
              <a:lumOff val="80000"/>
            </a:schemeClr>
          </a:solidFill>
        </p:spPr>
        <p:txBody>
          <a:bodyPr wrap="square" rtlCol="0">
            <a:spAutoFit/>
          </a:bodyPr>
          <a:lstStyle/>
          <a:p>
            <a:pPr algn="ctr"/>
            <a:r>
              <a:rPr lang="es-ES" dirty="0">
                <a:solidFill>
                  <a:schemeClr val="bg1"/>
                </a:solidFill>
                <a:latin typeface="Calibri" panose="020F0502020204030204" pitchFamily="34" charset="0"/>
                <a:ea typeface="Calibri" panose="020F0502020204030204" pitchFamily="34" charset="0"/>
                <a:cs typeface="Calibri" panose="020F0502020204030204" pitchFamily="34" charset="0"/>
              </a:rPr>
              <a:t>Petición</a:t>
            </a:r>
          </a:p>
        </p:txBody>
      </p:sp>
      <p:sp>
        <p:nvSpPr>
          <p:cNvPr id="35" name="CuadroTexto 34">
            <a:extLst>
              <a:ext uri="{FF2B5EF4-FFF2-40B4-BE49-F238E27FC236}">
                <a16:creationId xmlns:a16="http://schemas.microsoft.com/office/drawing/2014/main" id="{010419DC-3235-1598-1F71-CDD34FE3A8AF}"/>
              </a:ext>
            </a:extLst>
          </p:cNvPr>
          <p:cNvSpPr txBox="1"/>
          <p:nvPr/>
        </p:nvSpPr>
        <p:spPr>
          <a:xfrm>
            <a:off x="2620663" y="6090348"/>
            <a:ext cx="6815437" cy="369332"/>
          </a:xfrm>
          <a:prstGeom prst="rect">
            <a:avLst/>
          </a:prstGeom>
          <a:solidFill>
            <a:schemeClr val="bg2">
              <a:lumMod val="20000"/>
              <a:lumOff val="80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LISTADO DE DOCUMENTACIÓN QUE CONFORMA EL EXPEDIENTE</a:t>
            </a:r>
          </a:p>
        </p:txBody>
      </p:sp>
      <p:sp>
        <p:nvSpPr>
          <p:cNvPr id="36" name="CuadroTexto 35">
            <a:extLst>
              <a:ext uri="{FF2B5EF4-FFF2-40B4-BE49-F238E27FC236}">
                <a16:creationId xmlns:a16="http://schemas.microsoft.com/office/drawing/2014/main" id="{C9297B02-BDB7-E3EE-07AC-79B1DF2D0558}"/>
              </a:ext>
            </a:extLst>
          </p:cNvPr>
          <p:cNvSpPr txBox="1"/>
          <p:nvPr/>
        </p:nvSpPr>
        <p:spPr>
          <a:xfrm>
            <a:off x="137255" y="811671"/>
            <a:ext cx="11917489" cy="492443"/>
          </a:xfrm>
          <a:prstGeom prst="rect">
            <a:avLst/>
          </a:prstGeom>
          <a:solidFill>
            <a:srgbClr val="FFC000"/>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BASE DE DATOS ACCESIBLE</a:t>
            </a:r>
          </a:p>
        </p:txBody>
      </p:sp>
      <p:sp>
        <p:nvSpPr>
          <p:cNvPr id="37" name="CuadroTexto 36">
            <a:extLst>
              <a:ext uri="{FF2B5EF4-FFF2-40B4-BE49-F238E27FC236}">
                <a16:creationId xmlns:a16="http://schemas.microsoft.com/office/drawing/2014/main" id="{E586A92F-0BE7-817C-941C-6226443BE83F}"/>
              </a:ext>
            </a:extLst>
          </p:cNvPr>
          <p:cNvSpPr txBox="1"/>
          <p:nvPr/>
        </p:nvSpPr>
        <p:spPr>
          <a:xfrm>
            <a:off x="2620663" y="5599616"/>
            <a:ext cx="6815437" cy="369332"/>
          </a:xfrm>
          <a:prstGeom prst="rect">
            <a:avLst/>
          </a:prstGeom>
          <a:solidFill>
            <a:schemeClr val="bg2">
              <a:lumMod val="20000"/>
              <a:lumOff val="80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DOCUMENTACIÓN ADICIONAL E INFORMES ESPECÍFICOS</a:t>
            </a:r>
          </a:p>
        </p:txBody>
      </p:sp>
      <p:sp>
        <p:nvSpPr>
          <p:cNvPr id="38" name="CuadroTexto 37">
            <a:extLst>
              <a:ext uri="{FF2B5EF4-FFF2-40B4-BE49-F238E27FC236}">
                <a16:creationId xmlns:a16="http://schemas.microsoft.com/office/drawing/2014/main" id="{00219ADF-F065-A448-1F82-046C9C74DD0F}"/>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Estructura general del expediente de justificación y liquidación</a:t>
            </a:r>
          </a:p>
        </p:txBody>
      </p:sp>
      <p:sp>
        <p:nvSpPr>
          <p:cNvPr id="3" name="CuadroTexto 2">
            <a:extLst>
              <a:ext uri="{FF2B5EF4-FFF2-40B4-BE49-F238E27FC236}">
                <a16:creationId xmlns:a16="http://schemas.microsoft.com/office/drawing/2014/main" id="{899DC856-A245-99F4-CA9B-81E442243D8F}"/>
              </a:ext>
            </a:extLst>
          </p:cNvPr>
          <p:cNvSpPr txBox="1"/>
          <p:nvPr/>
        </p:nvSpPr>
        <p:spPr>
          <a:xfrm>
            <a:off x="3402125" y="1395321"/>
            <a:ext cx="8651144" cy="5294398"/>
          </a:xfrm>
          <a:prstGeom prst="rect">
            <a:avLst/>
          </a:prstGeom>
          <a:solidFill>
            <a:srgbClr val="FEEBD2">
              <a:alpha val="60000"/>
            </a:srgbClr>
          </a:solidFill>
          <a:ln/>
        </p:spPr>
        <p:style>
          <a:lnRef idx="2">
            <a:schemeClr val="accent5"/>
          </a:lnRef>
          <a:fillRef idx="1">
            <a:schemeClr val="lt1"/>
          </a:fillRef>
          <a:effectRef idx="0">
            <a:schemeClr val="accent5"/>
          </a:effectRef>
          <a:fontRef idx="minor">
            <a:schemeClr val="dk1"/>
          </a:fontRef>
        </p:style>
        <p:txBody>
          <a:bodyPr wrap="square">
            <a:spAutoFit/>
          </a:bodyPr>
          <a:lstStyle/>
          <a:p>
            <a:pPr marL="285750" lvl="0" indent="-285750" algn="just">
              <a:lnSpc>
                <a:spcPct val="115000"/>
              </a:lnSpc>
              <a:spcAft>
                <a:spcPts val="600"/>
              </a:spcAft>
              <a:buFont typeface="Arial" panose="020B0604020202020204" pitchFamily="34" charset="0"/>
              <a:buChar char="•"/>
            </a:pPr>
            <a:r>
              <a:rPr lang="es-ES" sz="1800" dirty="0">
                <a:effectLst/>
                <a:latin typeface="Arial" panose="020B0604020202020204" pitchFamily="34" charset="0"/>
                <a:ea typeface="Times New Roman" panose="02020603050405020304" pitchFamily="18" charset="0"/>
                <a:cs typeface="Times New Roman" panose="02020603050405020304" pitchFamily="18" charset="0"/>
              </a:rPr>
              <a:t>Para permitir su utilización por parte del MITMS.</a:t>
            </a:r>
          </a:p>
          <a:p>
            <a:pPr marL="285750" indent="-285750" algn="just">
              <a:lnSpc>
                <a:spcPct val="115000"/>
              </a:lnSpc>
              <a:spcAft>
                <a:spcPts val="600"/>
              </a:spcAft>
              <a:buFont typeface="Arial" panose="020B0604020202020204" pitchFamily="34" charset="0"/>
              <a:buChar char="•"/>
            </a:pPr>
            <a:endParaRPr lang="es-ES" dirty="0">
              <a:latin typeface="Arial" panose="020B0604020202020204" pitchFamily="34" charset="0"/>
              <a:ea typeface="Calibri" panose="020F0502020204030204" pitchFamily="34" charset="0"/>
              <a:cs typeface="Times New Roman" panose="02020603050405020304" pitchFamily="18" charset="0"/>
            </a:endParaRPr>
          </a:p>
          <a:p>
            <a:pPr marL="285750" indent="-285750" algn="just">
              <a:lnSpc>
                <a:spcPct val="115000"/>
              </a:lnSpc>
              <a:spcAft>
                <a:spcPts val="600"/>
              </a:spcAft>
              <a:buFont typeface="Arial" panose="020B0604020202020204" pitchFamily="34" charset="0"/>
              <a:buChar char="•"/>
            </a:pPr>
            <a:r>
              <a:rPr lang="es-ES" dirty="0">
                <a:latin typeface="Arial" panose="020B0604020202020204" pitchFamily="34" charset="0"/>
                <a:ea typeface="Calibri" panose="020F0502020204030204" pitchFamily="34" charset="0"/>
                <a:cs typeface="Times New Roman" panose="02020603050405020304" pitchFamily="18" charset="0"/>
              </a:rPr>
              <a:t>No forma parte del expediente de justificación.</a:t>
            </a:r>
          </a:p>
          <a:p>
            <a:pPr marL="285750" lvl="0" indent="-285750" algn="just">
              <a:lnSpc>
                <a:spcPct val="115000"/>
              </a:lnSpc>
              <a:spcAft>
                <a:spcPts val="600"/>
              </a:spcAft>
              <a:buFont typeface="Arial" panose="020B0604020202020204" pitchFamily="34" charset="0"/>
              <a:buChar char="•"/>
            </a:pPr>
            <a:endParaRPr lang="es-E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285750" lvl="0" indent="-285750" algn="just">
              <a:lnSpc>
                <a:spcPct val="115000"/>
              </a:lnSpc>
              <a:spcAft>
                <a:spcPts val="600"/>
              </a:spcAft>
              <a:buFont typeface="Arial" panose="020B0604020202020204" pitchFamily="34" charset="0"/>
              <a:buChar char="•"/>
            </a:pPr>
            <a:r>
              <a:rPr lang="es-ES" dirty="0">
                <a:latin typeface="Arial" panose="020B0604020202020204" pitchFamily="34" charset="0"/>
                <a:ea typeface="Times New Roman" panose="02020603050405020304" pitchFamily="18" charset="0"/>
                <a:cs typeface="Times New Roman" panose="02020603050405020304" pitchFamily="18" charset="0"/>
              </a:rPr>
              <a:t>I</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nformación </a:t>
            </a:r>
            <a:r>
              <a:rPr lang="es-ES" dirty="0">
                <a:latin typeface="Arial" panose="020B0604020202020204" pitchFamily="34" charset="0"/>
                <a:ea typeface="Times New Roman" panose="02020603050405020304" pitchFamily="18" charset="0"/>
                <a:cs typeface="Times New Roman" panose="02020603050405020304" pitchFamily="18" charset="0"/>
              </a:rPr>
              <a:t>de 2025 </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de todos los títulos individuales de transporte comercializados</a:t>
            </a:r>
            <a:r>
              <a:rPr lang="es-ES" dirty="0">
                <a:latin typeface="Arial" panose="020B0604020202020204" pitchFamily="34" charset="0"/>
                <a:ea typeface="Times New Roman" panose="02020603050405020304" pitchFamily="18" charset="0"/>
                <a:cs typeface="Times New Roman" panose="02020603050405020304" pitchFamily="18" charset="0"/>
              </a:rPr>
              <a:t> y</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 validaciones efectuadas de los mismos</a:t>
            </a:r>
            <a:r>
              <a:rPr lang="es-ES" dirty="0">
                <a:latin typeface="Arial" panose="020B0604020202020204" pitchFamily="34" charset="0"/>
                <a:ea typeface="Times New Roman" panose="02020603050405020304" pitchFamily="18" charset="0"/>
                <a:cs typeface="Times New Roman" panose="02020603050405020304" pitchFamily="18" charset="0"/>
              </a:rPr>
              <a:t>.</a:t>
            </a:r>
            <a:endParaRPr lang="es-ES"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285750" lvl="0" indent="-285750" algn="just">
              <a:lnSpc>
                <a:spcPct val="115000"/>
              </a:lnSpc>
              <a:spcAft>
                <a:spcPts val="600"/>
              </a:spcAft>
              <a:buFont typeface="Arial" panose="020B0604020202020204" pitchFamily="34" charset="0"/>
              <a:buChar char="•"/>
            </a:pPr>
            <a:endParaRPr lang="es-ES" dirty="0">
              <a:latin typeface="Arial" panose="020B0604020202020204" pitchFamily="34" charset="0"/>
              <a:ea typeface="Times New Roman" panose="02020603050405020304" pitchFamily="18" charset="0"/>
              <a:cs typeface="Times New Roman" panose="02020603050405020304" pitchFamily="18" charset="0"/>
            </a:endParaRPr>
          </a:p>
          <a:p>
            <a:pPr marL="285750" lvl="0" indent="-285750" algn="just">
              <a:lnSpc>
                <a:spcPct val="115000"/>
              </a:lnSpc>
              <a:spcAft>
                <a:spcPts val="600"/>
              </a:spcAft>
              <a:buFont typeface="Arial" panose="020B0604020202020204" pitchFamily="34" charset="0"/>
              <a:buChar char="•"/>
            </a:pPr>
            <a:r>
              <a:rPr lang="es-ES" dirty="0">
                <a:latin typeface="Arial" panose="020B0604020202020204" pitchFamily="34" charset="0"/>
                <a:ea typeface="Times New Roman" panose="02020603050405020304" pitchFamily="18" charset="0"/>
                <a:cs typeface="Times New Roman" panose="02020603050405020304" pitchFamily="18" charset="0"/>
              </a:rPr>
              <a:t>C</a:t>
            </a:r>
            <a:r>
              <a:rPr lang="es-ES" sz="1800" dirty="0">
                <a:effectLst/>
                <a:latin typeface="Arial" panose="020B0604020202020204" pitchFamily="34" charset="0"/>
                <a:ea typeface="Times New Roman" panose="02020603050405020304" pitchFamily="18" charset="0"/>
                <a:cs typeface="Times New Roman" panose="02020603050405020304" pitchFamily="18" charset="0"/>
              </a:rPr>
              <a:t>oncordante con el expediente de justificación y liquidación.</a:t>
            </a:r>
          </a:p>
          <a:p>
            <a:pPr marL="285750" lvl="0" indent="-285750" algn="just">
              <a:lnSpc>
                <a:spcPct val="115000"/>
              </a:lnSpc>
              <a:spcAft>
                <a:spcPts val="600"/>
              </a:spcAft>
              <a:buFont typeface="Arial" panose="020B0604020202020204" pitchFamily="34" charset="0"/>
              <a:buChar char="•"/>
            </a:pPr>
            <a:endParaRPr lang="es-ES" dirty="0">
              <a:effectLst/>
              <a:latin typeface="Arial" panose="020B0604020202020204" pitchFamily="34" charset="0"/>
              <a:ea typeface="Calibri" panose="020F0502020204030204" pitchFamily="34" charset="0"/>
              <a:cs typeface="Arial" panose="020B0604020202020204" pitchFamily="34" charset="0"/>
            </a:endParaRPr>
          </a:p>
          <a:p>
            <a:pPr marL="285750" lvl="0" indent="-285750" algn="just">
              <a:lnSpc>
                <a:spcPct val="115000"/>
              </a:lnSpc>
              <a:spcAft>
                <a:spcPts val="600"/>
              </a:spcAft>
              <a:buFont typeface="Arial" panose="020B0604020202020204" pitchFamily="34" charset="0"/>
              <a:buChar char="•"/>
            </a:pPr>
            <a:r>
              <a:rPr lang="es-ES" dirty="0">
                <a:effectLst/>
                <a:latin typeface="Arial" panose="020B0604020202020204" pitchFamily="34" charset="0"/>
                <a:ea typeface="Calibri" panose="020F0502020204030204" pitchFamily="34" charset="0"/>
                <a:cs typeface="Arial" panose="020B0604020202020204" pitchFamily="34" charset="0"/>
              </a:rPr>
              <a:t>El acceso </a:t>
            </a:r>
            <a:r>
              <a:rPr lang="es-ES" b="1" dirty="0">
                <a:effectLst/>
                <a:latin typeface="Arial" panose="020B0604020202020204" pitchFamily="34" charset="0"/>
                <a:ea typeface="Calibri" panose="020F0502020204030204" pitchFamily="34" charset="0"/>
                <a:cs typeface="Arial" panose="020B0604020202020204" pitchFamily="34" charset="0"/>
              </a:rPr>
              <a:t>podrá ser requerido en cualquier momento</a:t>
            </a:r>
            <a:r>
              <a:rPr lang="es-ES" dirty="0">
                <a:effectLst/>
                <a:latin typeface="Arial" panose="020B0604020202020204" pitchFamily="34" charset="0"/>
                <a:ea typeface="Calibri" panose="020F0502020204030204" pitchFamily="34" charset="0"/>
                <a:cs typeface="Arial" panose="020B0604020202020204" pitchFamily="34" charset="0"/>
              </a:rPr>
              <a:t>, de acuerdo con el plan de actuación.</a:t>
            </a:r>
          </a:p>
          <a:p>
            <a:pPr marL="285750" lvl="0" indent="-285750" algn="just">
              <a:lnSpc>
                <a:spcPct val="115000"/>
              </a:lnSpc>
              <a:spcAft>
                <a:spcPts val="600"/>
              </a:spcAft>
              <a:buFont typeface="Arial" panose="020B0604020202020204" pitchFamily="34" charset="0"/>
              <a:buChar char="•"/>
            </a:pPr>
            <a:endParaRPr lang="es-ES" dirty="0">
              <a:latin typeface="Arial" panose="020B0604020202020204" pitchFamily="34" charset="0"/>
              <a:ea typeface="Calibri" panose="020F0502020204030204" pitchFamily="34" charset="0"/>
              <a:cs typeface="Arial" panose="020B0604020202020204" pitchFamily="34" charset="0"/>
            </a:endParaRPr>
          </a:p>
          <a:p>
            <a:pPr marL="285750" lvl="0" indent="-285750" algn="just">
              <a:lnSpc>
                <a:spcPct val="115000"/>
              </a:lnSpc>
              <a:spcAft>
                <a:spcPts val="600"/>
              </a:spcAft>
              <a:buFont typeface="Arial" panose="020B0604020202020204" pitchFamily="34" charset="0"/>
              <a:buChar char="•"/>
            </a:pPr>
            <a:r>
              <a:rPr lang="es-ES" dirty="0">
                <a:latin typeface="Arial" panose="020B0604020202020204" pitchFamily="34" charset="0"/>
                <a:ea typeface="Calibri" panose="020F0502020204030204" pitchFamily="34" charset="0"/>
                <a:cs typeface="Arial" panose="020B0604020202020204" pitchFamily="34" charset="0"/>
              </a:rPr>
              <a:t>Incumplimiento, falta de consignación de datos o falta de exactitud puede conllevar </a:t>
            </a:r>
            <a:r>
              <a:rPr lang="es-ES" b="1" dirty="0">
                <a:latin typeface="Arial" panose="020B0604020202020204" pitchFamily="34" charset="0"/>
                <a:ea typeface="Calibri" panose="020F0502020204030204" pitchFamily="34" charset="0"/>
                <a:cs typeface="Arial" panose="020B0604020202020204" pitchFamily="34" charset="0"/>
              </a:rPr>
              <a:t>reintegro</a:t>
            </a:r>
            <a:r>
              <a:rPr lang="es-ES" dirty="0">
                <a:latin typeface="Arial" panose="020B0604020202020204" pitchFamily="34" charset="0"/>
                <a:ea typeface="Calibri" panose="020F0502020204030204" pitchFamily="34" charset="0"/>
                <a:cs typeface="Arial" panose="020B0604020202020204" pitchFamily="34" charset="0"/>
              </a:rPr>
              <a:t> o </a:t>
            </a:r>
            <a:r>
              <a:rPr lang="es-ES" b="1" dirty="0">
                <a:latin typeface="Arial" panose="020B0604020202020204" pitchFamily="34" charset="0"/>
                <a:ea typeface="Calibri" panose="020F0502020204030204" pitchFamily="34" charset="0"/>
                <a:cs typeface="Arial" panose="020B0604020202020204" pitchFamily="34" charset="0"/>
              </a:rPr>
              <a:t>pérdida del derecho al cobro</a:t>
            </a:r>
            <a:r>
              <a:rPr lang="es-ES" dirty="0">
                <a:latin typeface="Arial" panose="020B0604020202020204" pitchFamily="34" charset="0"/>
                <a:ea typeface="Calibri" panose="020F0502020204030204" pitchFamily="34" charset="0"/>
                <a:cs typeface="Arial" panose="020B0604020202020204" pitchFamily="34" charset="0"/>
              </a:rPr>
              <a:t>.</a:t>
            </a:r>
            <a:endParaRPr lang="es-ES" dirty="0">
              <a:effectLst/>
              <a:latin typeface="Arial" panose="020B0604020202020204" pitchFamily="34" charset="0"/>
              <a:ea typeface="Calibri" panose="020F0502020204030204" pitchFamily="34" charset="0"/>
              <a:cs typeface="Arial" panose="020B0604020202020204" pitchFamily="34" charset="0"/>
            </a:endParaRPr>
          </a:p>
        </p:txBody>
      </p:sp>
      <p:pic>
        <p:nvPicPr>
          <p:cNvPr id="40" name="Gráfico 39" descr="Explosión con relleno sólido">
            <a:extLst>
              <a:ext uri="{FF2B5EF4-FFF2-40B4-BE49-F238E27FC236}">
                <a16:creationId xmlns:a16="http://schemas.microsoft.com/office/drawing/2014/main" id="{1F0A5C13-A0C6-726F-DB7F-72C37B7328B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782439" y="5388053"/>
            <a:ext cx="1301666" cy="1301666"/>
          </a:xfrm>
          <a:prstGeom prst="rect">
            <a:avLst/>
          </a:prstGeom>
        </p:spPr>
      </p:pic>
    </p:spTree>
    <p:extLst>
      <p:ext uri="{BB962C8B-B14F-4D97-AF65-F5344CB8AC3E}">
        <p14:creationId xmlns:p14="http://schemas.microsoft.com/office/powerpoint/2010/main" val="3225304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61EA53-CCED-AB6B-162E-5A7D8239AD22}"/>
            </a:ext>
          </a:extLst>
        </p:cNvPr>
        <p:cNvGrpSpPr/>
        <p:nvPr/>
      </p:nvGrpSpPr>
      <p:grpSpPr>
        <a:xfrm>
          <a:off x="0" y="0"/>
          <a:ext cx="0" cy="0"/>
          <a:chOff x="0" y="0"/>
          <a:chExt cx="0" cy="0"/>
        </a:xfrm>
      </p:grpSpPr>
      <p:sp>
        <p:nvSpPr>
          <p:cNvPr id="4" name="CuadroTexto 3">
            <a:extLst>
              <a:ext uri="{FF2B5EF4-FFF2-40B4-BE49-F238E27FC236}">
                <a16:creationId xmlns:a16="http://schemas.microsoft.com/office/drawing/2014/main" id="{059F4914-1563-F778-66A3-A82CD002220D}"/>
              </a:ext>
            </a:extLst>
          </p:cNvPr>
          <p:cNvSpPr txBox="1"/>
          <p:nvPr/>
        </p:nvSpPr>
        <p:spPr>
          <a:xfrm>
            <a:off x="137255" y="1395321"/>
            <a:ext cx="392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BLOQUE A</a:t>
            </a:r>
          </a:p>
        </p:txBody>
      </p:sp>
      <p:sp>
        <p:nvSpPr>
          <p:cNvPr id="5" name="CuadroTexto 4">
            <a:extLst>
              <a:ext uri="{FF2B5EF4-FFF2-40B4-BE49-F238E27FC236}">
                <a16:creationId xmlns:a16="http://schemas.microsoft.com/office/drawing/2014/main" id="{F23F6FB0-2E9F-49DA-C114-814AE37551D4}"/>
              </a:ext>
            </a:extLst>
          </p:cNvPr>
          <p:cNvSpPr txBox="1"/>
          <p:nvPr/>
        </p:nvSpPr>
        <p:spPr>
          <a:xfrm>
            <a:off x="4134000" y="1395321"/>
            <a:ext cx="392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BLOQUE B</a:t>
            </a:r>
          </a:p>
        </p:txBody>
      </p:sp>
      <p:sp>
        <p:nvSpPr>
          <p:cNvPr id="6" name="CuadroTexto 5">
            <a:extLst>
              <a:ext uri="{FF2B5EF4-FFF2-40B4-BE49-F238E27FC236}">
                <a16:creationId xmlns:a16="http://schemas.microsoft.com/office/drawing/2014/main" id="{2B1FB656-D2A0-BFD8-2098-BBF4AC92AB10}"/>
              </a:ext>
            </a:extLst>
          </p:cNvPr>
          <p:cNvSpPr txBox="1"/>
          <p:nvPr/>
        </p:nvSpPr>
        <p:spPr>
          <a:xfrm>
            <a:off x="8130745" y="1395321"/>
            <a:ext cx="392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BLOQUE C</a:t>
            </a:r>
          </a:p>
        </p:txBody>
      </p:sp>
      <p:sp>
        <p:nvSpPr>
          <p:cNvPr id="7" name="CuadroTexto 6">
            <a:extLst>
              <a:ext uri="{FF2B5EF4-FFF2-40B4-BE49-F238E27FC236}">
                <a16:creationId xmlns:a16="http://schemas.microsoft.com/office/drawing/2014/main" id="{D167F5E9-958B-10D6-7CE4-4538B98218D0}"/>
              </a:ext>
            </a:extLst>
          </p:cNvPr>
          <p:cNvSpPr txBox="1"/>
          <p:nvPr/>
        </p:nvSpPr>
        <p:spPr>
          <a:xfrm>
            <a:off x="138731"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8" name="CuadroTexto 7">
            <a:extLst>
              <a:ext uri="{FF2B5EF4-FFF2-40B4-BE49-F238E27FC236}">
                <a16:creationId xmlns:a16="http://schemas.microsoft.com/office/drawing/2014/main" id="{5518C18E-9D2F-850C-77ED-D4E5421621BC}"/>
              </a:ext>
            </a:extLst>
          </p:cNvPr>
          <p:cNvSpPr txBox="1"/>
          <p:nvPr/>
        </p:nvSpPr>
        <p:spPr>
          <a:xfrm>
            <a:off x="4133502"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9" name="CuadroTexto 8">
            <a:extLst>
              <a:ext uri="{FF2B5EF4-FFF2-40B4-BE49-F238E27FC236}">
                <a16:creationId xmlns:a16="http://schemas.microsoft.com/office/drawing/2014/main" id="{64FD9BD2-8F2A-BCB3-FA93-DD8D697C6992}"/>
              </a:ext>
            </a:extLst>
          </p:cNvPr>
          <p:cNvSpPr txBox="1"/>
          <p:nvPr/>
        </p:nvSpPr>
        <p:spPr>
          <a:xfrm>
            <a:off x="8129502"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10" name="CuadroTexto 9">
            <a:extLst>
              <a:ext uri="{FF2B5EF4-FFF2-40B4-BE49-F238E27FC236}">
                <a16:creationId xmlns:a16="http://schemas.microsoft.com/office/drawing/2014/main" id="{A2580DCA-3AF8-A571-E4DB-EE267885DE23}"/>
              </a:ext>
            </a:extLst>
          </p:cNvPr>
          <p:cNvSpPr txBox="1"/>
          <p:nvPr/>
        </p:nvSpPr>
        <p:spPr>
          <a:xfrm>
            <a:off x="2117255"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Doc. acreditativa</a:t>
            </a:r>
          </a:p>
        </p:txBody>
      </p:sp>
      <p:sp>
        <p:nvSpPr>
          <p:cNvPr id="11" name="CuadroTexto 10">
            <a:extLst>
              <a:ext uri="{FF2B5EF4-FFF2-40B4-BE49-F238E27FC236}">
                <a16:creationId xmlns:a16="http://schemas.microsoft.com/office/drawing/2014/main" id="{940A4D18-6119-0425-AF5C-7090D3B707D5}"/>
              </a:ext>
            </a:extLst>
          </p:cNvPr>
          <p:cNvSpPr txBox="1"/>
          <p:nvPr/>
        </p:nvSpPr>
        <p:spPr>
          <a:xfrm>
            <a:off x="6114000"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Doc. acreditativa</a:t>
            </a:r>
          </a:p>
        </p:txBody>
      </p:sp>
      <p:sp>
        <p:nvSpPr>
          <p:cNvPr id="12" name="CuadroTexto 11">
            <a:extLst>
              <a:ext uri="{FF2B5EF4-FFF2-40B4-BE49-F238E27FC236}">
                <a16:creationId xmlns:a16="http://schemas.microsoft.com/office/drawing/2014/main" id="{EA649043-DC95-8DFF-9AAA-88A3B1A2F071}"/>
              </a:ext>
            </a:extLst>
          </p:cNvPr>
          <p:cNvSpPr txBox="1"/>
          <p:nvPr/>
        </p:nvSpPr>
        <p:spPr>
          <a:xfrm>
            <a:off x="10110745"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Libros de cálculo</a:t>
            </a:r>
          </a:p>
        </p:txBody>
      </p:sp>
      <p:sp>
        <p:nvSpPr>
          <p:cNvPr id="13" name="CuadroTexto 12">
            <a:extLst>
              <a:ext uri="{FF2B5EF4-FFF2-40B4-BE49-F238E27FC236}">
                <a16:creationId xmlns:a16="http://schemas.microsoft.com/office/drawing/2014/main" id="{DA0A7852-CDF7-DC81-3E12-1F13EF4A9AB4}"/>
              </a:ext>
            </a:extLst>
          </p:cNvPr>
          <p:cNvSpPr txBox="1"/>
          <p:nvPr/>
        </p:nvSpPr>
        <p:spPr>
          <a:xfrm>
            <a:off x="137255" y="2206479"/>
            <a:ext cx="1944000" cy="353943"/>
          </a:xfrm>
          <a:prstGeom prst="rect">
            <a:avLst/>
          </a:prstGeom>
          <a:solidFill>
            <a:schemeClr val="accent1">
              <a:lumMod val="75000"/>
            </a:schemeClr>
          </a:solidFill>
        </p:spPr>
        <p:txBody>
          <a:bodyPr wrap="square" rtlCol="0">
            <a:spAutoFit/>
          </a:bodyPr>
          <a:lstStyle/>
          <a:p>
            <a:pPr algn="ctr"/>
            <a:r>
              <a:rPr lang="es-ES" sz="1700" b="1" dirty="0">
                <a:solidFill>
                  <a:schemeClr val="bg1"/>
                </a:solidFill>
                <a:latin typeface="Calibri" panose="020F0502020204030204" pitchFamily="34" charset="0"/>
                <a:ea typeface="Calibri" panose="020F0502020204030204" pitchFamily="34" charset="0"/>
                <a:cs typeface="Calibri" panose="020F0502020204030204" pitchFamily="34" charset="0"/>
              </a:rPr>
              <a:t>Títulos bonificados</a:t>
            </a:r>
          </a:p>
        </p:txBody>
      </p:sp>
      <p:sp>
        <p:nvSpPr>
          <p:cNvPr id="14" name="CuadroTexto 13">
            <a:extLst>
              <a:ext uri="{FF2B5EF4-FFF2-40B4-BE49-F238E27FC236}">
                <a16:creationId xmlns:a16="http://schemas.microsoft.com/office/drawing/2014/main" id="{D9EAEC80-7F8E-6C07-3295-A79F973F8BCF}"/>
              </a:ext>
            </a:extLst>
          </p:cNvPr>
          <p:cNvSpPr txBox="1"/>
          <p:nvPr/>
        </p:nvSpPr>
        <p:spPr>
          <a:xfrm>
            <a:off x="137255" y="2612058"/>
            <a:ext cx="1944000" cy="369332"/>
          </a:xfrm>
          <a:prstGeom prst="rect">
            <a:avLst/>
          </a:prstGeom>
          <a:solidFill>
            <a:schemeClr val="accent1">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Precios</a:t>
            </a:r>
          </a:p>
        </p:txBody>
      </p:sp>
      <p:sp>
        <p:nvSpPr>
          <p:cNvPr id="15" name="CuadroTexto 14">
            <a:extLst>
              <a:ext uri="{FF2B5EF4-FFF2-40B4-BE49-F238E27FC236}">
                <a16:creationId xmlns:a16="http://schemas.microsoft.com/office/drawing/2014/main" id="{88DD0947-27F8-5009-3CE8-C244D91ED944}"/>
              </a:ext>
            </a:extLst>
          </p:cNvPr>
          <p:cNvSpPr txBox="1"/>
          <p:nvPr/>
        </p:nvSpPr>
        <p:spPr>
          <a:xfrm>
            <a:off x="137255" y="3017637"/>
            <a:ext cx="1944000" cy="369332"/>
          </a:xfrm>
          <a:prstGeom prst="rect">
            <a:avLst/>
          </a:prstGeom>
          <a:solidFill>
            <a:schemeClr val="accent1">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Tít. excluidos</a:t>
            </a:r>
          </a:p>
        </p:txBody>
      </p:sp>
      <p:sp>
        <p:nvSpPr>
          <p:cNvPr id="16" name="CuadroTexto 15">
            <a:extLst>
              <a:ext uri="{FF2B5EF4-FFF2-40B4-BE49-F238E27FC236}">
                <a16:creationId xmlns:a16="http://schemas.microsoft.com/office/drawing/2014/main" id="{585CB930-3382-5818-D088-9960CB7F0524}"/>
              </a:ext>
            </a:extLst>
          </p:cNvPr>
          <p:cNvSpPr txBox="1"/>
          <p:nvPr/>
        </p:nvSpPr>
        <p:spPr>
          <a:xfrm>
            <a:off x="2112105" y="2206479"/>
            <a:ext cx="1944000" cy="369332"/>
          </a:xfrm>
          <a:prstGeom prst="rect">
            <a:avLst/>
          </a:prstGeom>
          <a:solidFill>
            <a:schemeClr val="bg1">
              <a:lumMod val="95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Normas tarifas</a:t>
            </a:r>
          </a:p>
        </p:txBody>
      </p:sp>
      <p:sp>
        <p:nvSpPr>
          <p:cNvPr id="17" name="CuadroTexto 16">
            <a:extLst>
              <a:ext uri="{FF2B5EF4-FFF2-40B4-BE49-F238E27FC236}">
                <a16:creationId xmlns:a16="http://schemas.microsoft.com/office/drawing/2014/main" id="{C359215B-82D6-6BA5-A468-A7F9A64277D3}"/>
              </a:ext>
            </a:extLst>
          </p:cNvPr>
          <p:cNvSpPr txBox="1"/>
          <p:nvPr/>
        </p:nvSpPr>
        <p:spPr>
          <a:xfrm>
            <a:off x="2112105" y="2612058"/>
            <a:ext cx="1944000" cy="369332"/>
          </a:xfrm>
          <a:prstGeom prst="rect">
            <a:avLst/>
          </a:prstGeom>
          <a:solidFill>
            <a:schemeClr val="bg1">
              <a:lumMod val="95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Norma gratuidad</a:t>
            </a:r>
          </a:p>
        </p:txBody>
      </p:sp>
      <p:sp>
        <p:nvSpPr>
          <p:cNvPr id="18" name="CuadroTexto 17">
            <a:extLst>
              <a:ext uri="{FF2B5EF4-FFF2-40B4-BE49-F238E27FC236}">
                <a16:creationId xmlns:a16="http://schemas.microsoft.com/office/drawing/2014/main" id="{3C02867D-ABE0-2D8C-4E22-FEFD08F7F105}"/>
              </a:ext>
            </a:extLst>
          </p:cNvPr>
          <p:cNvSpPr txBox="1"/>
          <p:nvPr/>
        </p:nvSpPr>
        <p:spPr>
          <a:xfrm>
            <a:off x="2112105" y="3417687"/>
            <a:ext cx="1944000" cy="369332"/>
          </a:xfrm>
          <a:prstGeom prst="rect">
            <a:avLst/>
          </a:prstGeom>
          <a:solidFill>
            <a:schemeClr val="bg1">
              <a:lumMod val="95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Convenios/similar</a:t>
            </a:r>
          </a:p>
        </p:txBody>
      </p:sp>
      <p:sp>
        <p:nvSpPr>
          <p:cNvPr id="19" name="CuadroTexto 18">
            <a:extLst>
              <a:ext uri="{FF2B5EF4-FFF2-40B4-BE49-F238E27FC236}">
                <a16:creationId xmlns:a16="http://schemas.microsoft.com/office/drawing/2014/main" id="{4B12D58D-8F97-3D90-14A1-BB9A662121F7}"/>
              </a:ext>
            </a:extLst>
          </p:cNvPr>
          <p:cNvSpPr txBox="1"/>
          <p:nvPr/>
        </p:nvSpPr>
        <p:spPr>
          <a:xfrm>
            <a:off x="4133502" y="2208656"/>
            <a:ext cx="1944000" cy="369332"/>
          </a:xfrm>
          <a:prstGeom prst="rect">
            <a:avLst/>
          </a:prstGeom>
          <a:solidFill>
            <a:schemeClr val="bg1">
              <a:lumMod val="95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Descuentos</a:t>
            </a:r>
          </a:p>
        </p:txBody>
      </p:sp>
      <p:sp>
        <p:nvSpPr>
          <p:cNvPr id="20" name="CuadroTexto 19">
            <a:extLst>
              <a:ext uri="{FF2B5EF4-FFF2-40B4-BE49-F238E27FC236}">
                <a16:creationId xmlns:a16="http://schemas.microsoft.com/office/drawing/2014/main" id="{2DA00F8B-711A-D13B-81A0-973D9653F1AE}"/>
              </a:ext>
            </a:extLst>
          </p:cNvPr>
          <p:cNvSpPr txBox="1"/>
          <p:nvPr/>
        </p:nvSpPr>
        <p:spPr>
          <a:xfrm>
            <a:off x="4133502" y="2614235"/>
            <a:ext cx="1944000" cy="369332"/>
          </a:xfrm>
          <a:prstGeom prst="rect">
            <a:avLst/>
          </a:prstGeom>
          <a:solidFill>
            <a:schemeClr val="bg1">
              <a:lumMod val="95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Devol.-</a:t>
            </a:r>
            <a:r>
              <a:rPr lang="es-ES" dirty="0" err="1">
                <a:latin typeface="Calibri" panose="020F0502020204030204" pitchFamily="34" charset="0"/>
                <a:ea typeface="Calibri" panose="020F0502020204030204" pitchFamily="34" charset="0"/>
                <a:cs typeface="Calibri" panose="020F0502020204030204" pitchFamily="34" charset="0"/>
              </a:rPr>
              <a:t>comp.</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21" name="CuadroTexto 20">
            <a:extLst>
              <a:ext uri="{FF2B5EF4-FFF2-40B4-BE49-F238E27FC236}">
                <a16:creationId xmlns:a16="http://schemas.microsoft.com/office/drawing/2014/main" id="{87036233-3CC3-AE77-996E-97058DFE44AB}"/>
              </a:ext>
            </a:extLst>
          </p:cNvPr>
          <p:cNvSpPr txBox="1"/>
          <p:nvPr/>
        </p:nvSpPr>
        <p:spPr>
          <a:xfrm>
            <a:off x="4133502" y="3019814"/>
            <a:ext cx="1944000" cy="369332"/>
          </a:xfrm>
          <a:prstGeom prst="rect">
            <a:avLst/>
          </a:prstGeom>
          <a:solidFill>
            <a:schemeClr val="bg1">
              <a:lumMod val="95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Inaplicación</a:t>
            </a:r>
          </a:p>
        </p:txBody>
      </p:sp>
      <p:sp>
        <p:nvSpPr>
          <p:cNvPr id="22" name="CuadroTexto 21">
            <a:extLst>
              <a:ext uri="{FF2B5EF4-FFF2-40B4-BE49-F238E27FC236}">
                <a16:creationId xmlns:a16="http://schemas.microsoft.com/office/drawing/2014/main" id="{BF56183F-1D12-D353-A6CD-4E7FDCAEEE8E}"/>
              </a:ext>
            </a:extLst>
          </p:cNvPr>
          <p:cNvSpPr txBox="1"/>
          <p:nvPr/>
        </p:nvSpPr>
        <p:spPr>
          <a:xfrm>
            <a:off x="6111256" y="3426728"/>
            <a:ext cx="1944000" cy="369332"/>
          </a:xfrm>
          <a:prstGeom prst="rect">
            <a:avLst/>
          </a:prstGeom>
          <a:solidFill>
            <a:schemeClr val="bg1">
              <a:lumMod val="95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Facturas</a:t>
            </a:r>
          </a:p>
        </p:txBody>
      </p:sp>
      <p:sp>
        <p:nvSpPr>
          <p:cNvPr id="23" name="CuadroTexto 22">
            <a:extLst>
              <a:ext uri="{FF2B5EF4-FFF2-40B4-BE49-F238E27FC236}">
                <a16:creationId xmlns:a16="http://schemas.microsoft.com/office/drawing/2014/main" id="{5C53C469-87B6-1FF0-0731-2A0652D75C55}"/>
              </a:ext>
            </a:extLst>
          </p:cNvPr>
          <p:cNvSpPr txBox="1"/>
          <p:nvPr/>
        </p:nvSpPr>
        <p:spPr>
          <a:xfrm>
            <a:off x="6113502" y="3830692"/>
            <a:ext cx="1944000" cy="369332"/>
          </a:xfrm>
          <a:prstGeom prst="rect">
            <a:avLst/>
          </a:prstGeom>
          <a:solidFill>
            <a:schemeClr val="bg1">
              <a:lumMod val="95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Acuerdos</a:t>
            </a:r>
          </a:p>
        </p:txBody>
      </p:sp>
      <p:sp>
        <p:nvSpPr>
          <p:cNvPr id="24" name="CuadroTexto 23">
            <a:extLst>
              <a:ext uri="{FF2B5EF4-FFF2-40B4-BE49-F238E27FC236}">
                <a16:creationId xmlns:a16="http://schemas.microsoft.com/office/drawing/2014/main" id="{2918CCF1-0B98-3163-E3E7-81CF48AD5520}"/>
              </a:ext>
            </a:extLst>
          </p:cNvPr>
          <p:cNvSpPr txBox="1"/>
          <p:nvPr/>
        </p:nvSpPr>
        <p:spPr>
          <a:xfrm>
            <a:off x="6113502" y="4647219"/>
            <a:ext cx="1944000" cy="369332"/>
          </a:xfrm>
          <a:prstGeom prst="rect">
            <a:avLst/>
          </a:prstGeom>
          <a:solidFill>
            <a:schemeClr val="bg1">
              <a:lumMod val="95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Resolución/similar</a:t>
            </a:r>
          </a:p>
        </p:txBody>
      </p:sp>
      <p:sp>
        <p:nvSpPr>
          <p:cNvPr id="25" name="CuadroTexto 24">
            <a:extLst>
              <a:ext uri="{FF2B5EF4-FFF2-40B4-BE49-F238E27FC236}">
                <a16:creationId xmlns:a16="http://schemas.microsoft.com/office/drawing/2014/main" id="{4DC3F333-BDF0-EEE6-6BDA-E5DA8D55DC9C}"/>
              </a:ext>
            </a:extLst>
          </p:cNvPr>
          <p:cNvSpPr txBox="1"/>
          <p:nvPr/>
        </p:nvSpPr>
        <p:spPr>
          <a:xfrm>
            <a:off x="4133502" y="3425393"/>
            <a:ext cx="1944000" cy="369332"/>
          </a:xfrm>
          <a:prstGeom prst="rect">
            <a:avLst/>
          </a:prstGeom>
          <a:solidFill>
            <a:schemeClr val="bg1">
              <a:lumMod val="95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Cofinanciación</a:t>
            </a:r>
          </a:p>
        </p:txBody>
      </p:sp>
      <p:sp>
        <p:nvSpPr>
          <p:cNvPr id="26" name="CuadroTexto 25">
            <a:extLst>
              <a:ext uri="{FF2B5EF4-FFF2-40B4-BE49-F238E27FC236}">
                <a16:creationId xmlns:a16="http://schemas.microsoft.com/office/drawing/2014/main" id="{137F9D20-861D-672C-F821-993524249E54}"/>
              </a:ext>
            </a:extLst>
          </p:cNvPr>
          <p:cNvSpPr txBox="1"/>
          <p:nvPr/>
        </p:nvSpPr>
        <p:spPr>
          <a:xfrm>
            <a:off x="4133502" y="3830972"/>
            <a:ext cx="1944000" cy="369332"/>
          </a:xfrm>
          <a:prstGeom prst="rect">
            <a:avLst/>
          </a:prstGeom>
          <a:solidFill>
            <a:schemeClr val="bg1">
              <a:lumMod val="95000"/>
            </a:schemeClr>
          </a:solidFill>
        </p:spPr>
        <p:txBody>
          <a:bodyPr wrap="square" rtlCol="0">
            <a:spAutoFit/>
          </a:bodyPr>
          <a:lstStyle/>
          <a:p>
            <a:pPr algn="ctr"/>
            <a:r>
              <a:rPr lang="es-ES" dirty="0" err="1">
                <a:latin typeface="Calibri" panose="020F0502020204030204" pitchFamily="34" charset="0"/>
                <a:ea typeface="Calibri" panose="020F0502020204030204" pitchFamily="34" charset="0"/>
                <a:cs typeface="Calibri" panose="020F0502020204030204" pitchFamily="34" charset="0"/>
              </a:rPr>
              <a:t>Confin</a:t>
            </a:r>
            <a:r>
              <a:rPr lang="es-ES" dirty="0">
                <a:latin typeface="Calibri" panose="020F0502020204030204" pitchFamily="34" charset="0"/>
                <a:ea typeface="Calibri" panose="020F0502020204030204" pitchFamily="34" charset="0"/>
                <a:cs typeface="Calibri" panose="020F0502020204030204" pitchFamily="34" charset="0"/>
              </a:rPr>
              <a:t>. por 3</a:t>
            </a:r>
            <a:r>
              <a:rPr lang="es-ES" baseline="30000" dirty="0">
                <a:latin typeface="Calibri" panose="020F0502020204030204" pitchFamily="34" charset="0"/>
                <a:ea typeface="Calibri" panose="020F0502020204030204" pitchFamily="34" charset="0"/>
                <a:cs typeface="Calibri" panose="020F0502020204030204" pitchFamily="34" charset="0"/>
              </a:rPr>
              <a:t>os</a:t>
            </a:r>
          </a:p>
        </p:txBody>
      </p:sp>
      <p:sp>
        <p:nvSpPr>
          <p:cNvPr id="27" name="CuadroTexto 26">
            <a:extLst>
              <a:ext uri="{FF2B5EF4-FFF2-40B4-BE49-F238E27FC236}">
                <a16:creationId xmlns:a16="http://schemas.microsoft.com/office/drawing/2014/main" id="{3A4D3613-496B-71C1-1F39-AC4DC237816B}"/>
              </a:ext>
            </a:extLst>
          </p:cNvPr>
          <p:cNvSpPr txBox="1"/>
          <p:nvPr/>
        </p:nvSpPr>
        <p:spPr>
          <a:xfrm>
            <a:off x="4133502" y="4236551"/>
            <a:ext cx="1944000" cy="369332"/>
          </a:xfrm>
          <a:prstGeom prst="rect">
            <a:avLst/>
          </a:prstGeom>
          <a:solidFill>
            <a:schemeClr val="bg1">
              <a:lumMod val="95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Abono anticipo</a:t>
            </a:r>
          </a:p>
        </p:txBody>
      </p:sp>
      <p:sp>
        <p:nvSpPr>
          <p:cNvPr id="28" name="CuadroTexto 27">
            <a:extLst>
              <a:ext uri="{FF2B5EF4-FFF2-40B4-BE49-F238E27FC236}">
                <a16:creationId xmlns:a16="http://schemas.microsoft.com/office/drawing/2014/main" id="{357D68DB-5496-CC2E-83D0-82477265B512}"/>
              </a:ext>
            </a:extLst>
          </p:cNvPr>
          <p:cNvSpPr txBox="1"/>
          <p:nvPr/>
        </p:nvSpPr>
        <p:spPr>
          <a:xfrm>
            <a:off x="4133502" y="4642130"/>
            <a:ext cx="1944000" cy="369332"/>
          </a:xfrm>
          <a:prstGeom prst="rect">
            <a:avLst/>
          </a:prstGeom>
          <a:solidFill>
            <a:schemeClr val="bg1">
              <a:lumMod val="95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Otras ayudas</a:t>
            </a:r>
          </a:p>
        </p:txBody>
      </p:sp>
      <p:sp>
        <p:nvSpPr>
          <p:cNvPr id="29" name="CuadroTexto 28">
            <a:extLst>
              <a:ext uri="{FF2B5EF4-FFF2-40B4-BE49-F238E27FC236}">
                <a16:creationId xmlns:a16="http://schemas.microsoft.com/office/drawing/2014/main" id="{7261546B-2D51-FE1A-2DA5-93E8B10B2A8D}"/>
              </a:ext>
            </a:extLst>
          </p:cNvPr>
          <p:cNvSpPr txBox="1"/>
          <p:nvPr/>
        </p:nvSpPr>
        <p:spPr>
          <a:xfrm>
            <a:off x="4133502" y="5047709"/>
            <a:ext cx="1944000" cy="369332"/>
          </a:xfrm>
          <a:prstGeom prst="rect">
            <a:avLst/>
          </a:prstGeom>
          <a:solidFill>
            <a:schemeClr val="accent1">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ZBE</a:t>
            </a:r>
          </a:p>
        </p:txBody>
      </p:sp>
      <p:sp>
        <p:nvSpPr>
          <p:cNvPr id="30" name="CuadroTexto 29">
            <a:extLst>
              <a:ext uri="{FF2B5EF4-FFF2-40B4-BE49-F238E27FC236}">
                <a16:creationId xmlns:a16="http://schemas.microsoft.com/office/drawing/2014/main" id="{A5FE60E1-2FBC-5F03-D0B3-47A894D07CC7}"/>
              </a:ext>
            </a:extLst>
          </p:cNvPr>
          <p:cNvSpPr txBox="1"/>
          <p:nvPr/>
        </p:nvSpPr>
        <p:spPr>
          <a:xfrm>
            <a:off x="8129502" y="2206479"/>
            <a:ext cx="1944000" cy="369332"/>
          </a:xfrm>
          <a:prstGeom prst="rect">
            <a:avLst/>
          </a:prstGeom>
          <a:solidFill>
            <a:schemeClr val="bg1">
              <a:lumMod val="95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Datos libros</a:t>
            </a:r>
          </a:p>
        </p:txBody>
      </p:sp>
      <p:sp>
        <p:nvSpPr>
          <p:cNvPr id="31" name="CuadroTexto 30">
            <a:extLst>
              <a:ext uri="{FF2B5EF4-FFF2-40B4-BE49-F238E27FC236}">
                <a16:creationId xmlns:a16="http://schemas.microsoft.com/office/drawing/2014/main" id="{0B597900-084A-7834-8E7F-183D814F103F}"/>
              </a:ext>
            </a:extLst>
          </p:cNvPr>
          <p:cNvSpPr txBox="1"/>
          <p:nvPr/>
        </p:nvSpPr>
        <p:spPr>
          <a:xfrm>
            <a:off x="8129502" y="2612058"/>
            <a:ext cx="1944000" cy="369332"/>
          </a:xfrm>
          <a:prstGeom prst="rect">
            <a:avLst/>
          </a:prstGeom>
          <a:solidFill>
            <a:schemeClr val="bg1">
              <a:lumMod val="95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Datos libros</a:t>
            </a:r>
          </a:p>
        </p:txBody>
      </p:sp>
      <p:sp>
        <p:nvSpPr>
          <p:cNvPr id="32" name="CuadroTexto 31">
            <a:extLst>
              <a:ext uri="{FF2B5EF4-FFF2-40B4-BE49-F238E27FC236}">
                <a16:creationId xmlns:a16="http://schemas.microsoft.com/office/drawing/2014/main" id="{A976722A-FA2E-B2A3-574B-8EAA9DD46C32}"/>
              </a:ext>
            </a:extLst>
          </p:cNvPr>
          <p:cNvSpPr txBox="1"/>
          <p:nvPr/>
        </p:nvSpPr>
        <p:spPr>
          <a:xfrm>
            <a:off x="10110745" y="2206479"/>
            <a:ext cx="1944000" cy="369332"/>
          </a:xfrm>
          <a:prstGeom prst="rect">
            <a:avLst/>
          </a:prstGeom>
          <a:solidFill>
            <a:schemeClr val="bg1">
              <a:lumMod val="95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Títulos propios</a:t>
            </a:r>
          </a:p>
        </p:txBody>
      </p:sp>
      <p:sp>
        <p:nvSpPr>
          <p:cNvPr id="33" name="CuadroTexto 32">
            <a:extLst>
              <a:ext uri="{FF2B5EF4-FFF2-40B4-BE49-F238E27FC236}">
                <a16:creationId xmlns:a16="http://schemas.microsoft.com/office/drawing/2014/main" id="{5F474DAA-5E6F-60AA-409C-A8C082837986}"/>
              </a:ext>
            </a:extLst>
          </p:cNvPr>
          <p:cNvSpPr txBox="1"/>
          <p:nvPr/>
        </p:nvSpPr>
        <p:spPr>
          <a:xfrm>
            <a:off x="10110745" y="2612058"/>
            <a:ext cx="1944000" cy="369332"/>
          </a:xfrm>
          <a:prstGeom prst="rect">
            <a:avLst/>
          </a:prstGeom>
          <a:solidFill>
            <a:schemeClr val="bg1">
              <a:lumMod val="95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Títulos integrados</a:t>
            </a:r>
          </a:p>
        </p:txBody>
      </p:sp>
      <p:sp>
        <p:nvSpPr>
          <p:cNvPr id="34" name="CuadroTexto 33">
            <a:extLst>
              <a:ext uri="{FF2B5EF4-FFF2-40B4-BE49-F238E27FC236}">
                <a16:creationId xmlns:a16="http://schemas.microsoft.com/office/drawing/2014/main" id="{A8A89EEA-F5DC-9EE4-7C99-CA0C9D0C113F}"/>
              </a:ext>
            </a:extLst>
          </p:cNvPr>
          <p:cNvSpPr txBox="1"/>
          <p:nvPr/>
        </p:nvSpPr>
        <p:spPr>
          <a:xfrm>
            <a:off x="9120745" y="3017637"/>
            <a:ext cx="1944000" cy="369332"/>
          </a:xfrm>
          <a:prstGeom prst="rect">
            <a:avLst/>
          </a:prstGeom>
          <a:solidFill>
            <a:schemeClr val="bg1">
              <a:lumMod val="95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Petición</a:t>
            </a:r>
          </a:p>
        </p:txBody>
      </p:sp>
      <p:sp>
        <p:nvSpPr>
          <p:cNvPr id="35" name="CuadroTexto 34">
            <a:extLst>
              <a:ext uri="{FF2B5EF4-FFF2-40B4-BE49-F238E27FC236}">
                <a16:creationId xmlns:a16="http://schemas.microsoft.com/office/drawing/2014/main" id="{EE83D8CC-D974-AA4C-D09A-0FEE3D481B89}"/>
              </a:ext>
            </a:extLst>
          </p:cNvPr>
          <p:cNvSpPr txBox="1"/>
          <p:nvPr/>
        </p:nvSpPr>
        <p:spPr>
          <a:xfrm>
            <a:off x="2620663" y="6090348"/>
            <a:ext cx="6815437"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LISTADO DE DOCUMENTACIÓN QUE CONFORMA EL EXPEDIENTE</a:t>
            </a:r>
          </a:p>
        </p:txBody>
      </p:sp>
      <p:sp>
        <p:nvSpPr>
          <p:cNvPr id="36" name="CuadroTexto 35">
            <a:extLst>
              <a:ext uri="{FF2B5EF4-FFF2-40B4-BE49-F238E27FC236}">
                <a16:creationId xmlns:a16="http://schemas.microsoft.com/office/drawing/2014/main" id="{C46BA4A8-71BE-D145-7D40-87A5767EAB4C}"/>
              </a:ext>
            </a:extLst>
          </p:cNvPr>
          <p:cNvSpPr txBox="1"/>
          <p:nvPr/>
        </p:nvSpPr>
        <p:spPr>
          <a:xfrm>
            <a:off x="137255" y="811671"/>
            <a:ext cx="11917489" cy="492443"/>
          </a:xfrm>
          <a:prstGeom prst="rect">
            <a:avLst/>
          </a:prstGeom>
          <a:solidFill>
            <a:schemeClr val="accent1">
              <a:lumMod val="75000"/>
            </a:schemeClr>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SECRETARIO MUNICIPAL/GENERAL O COMPETENTE PARA DAR FE PÚBLICA</a:t>
            </a:r>
          </a:p>
        </p:txBody>
      </p:sp>
      <p:sp>
        <p:nvSpPr>
          <p:cNvPr id="37" name="CuadroTexto 36">
            <a:extLst>
              <a:ext uri="{FF2B5EF4-FFF2-40B4-BE49-F238E27FC236}">
                <a16:creationId xmlns:a16="http://schemas.microsoft.com/office/drawing/2014/main" id="{EB7049F7-5A45-1A80-D21B-5B482070E8CD}"/>
              </a:ext>
            </a:extLst>
          </p:cNvPr>
          <p:cNvSpPr txBox="1"/>
          <p:nvPr/>
        </p:nvSpPr>
        <p:spPr>
          <a:xfrm>
            <a:off x="2620663" y="5599616"/>
            <a:ext cx="6815437"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DOCUMENTACIÓN ADICIONAL E INFORMES ESPECÍFICOS</a:t>
            </a:r>
          </a:p>
        </p:txBody>
      </p:sp>
      <p:sp>
        <p:nvSpPr>
          <p:cNvPr id="2" name="CuadroTexto 1">
            <a:extLst>
              <a:ext uri="{FF2B5EF4-FFF2-40B4-BE49-F238E27FC236}">
                <a16:creationId xmlns:a16="http://schemas.microsoft.com/office/drawing/2014/main" id="{8C5FD04A-C203-064D-7EFC-DC3412CB44E6}"/>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Firmantes</a:t>
            </a:r>
          </a:p>
        </p:txBody>
      </p:sp>
    </p:spTree>
    <p:extLst>
      <p:ext uri="{BB962C8B-B14F-4D97-AF65-F5344CB8AC3E}">
        <p14:creationId xmlns:p14="http://schemas.microsoft.com/office/powerpoint/2010/main" val="2673057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7BA070-B501-3707-801C-6404F2B73A02}"/>
            </a:ext>
          </a:extLst>
        </p:cNvPr>
        <p:cNvGrpSpPr/>
        <p:nvPr/>
      </p:nvGrpSpPr>
      <p:grpSpPr>
        <a:xfrm>
          <a:off x="0" y="0"/>
          <a:ext cx="0" cy="0"/>
          <a:chOff x="0" y="0"/>
          <a:chExt cx="0" cy="0"/>
        </a:xfrm>
      </p:grpSpPr>
      <p:sp>
        <p:nvSpPr>
          <p:cNvPr id="4" name="CuadroTexto 3">
            <a:extLst>
              <a:ext uri="{FF2B5EF4-FFF2-40B4-BE49-F238E27FC236}">
                <a16:creationId xmlns:a16="http://schemas.microsoft.com/office/drawing/2014/main" id="{B6DFB56B-3283-B379-2E72-797DD984E644}"/>
              </a:ext>
            </a:extLst>
          </p:cNvPr>
          <p:cNvSpPr txBox="1"/>
          <p:nvPr/>
        </p:nvSpPr>
        <p:spPr>
          <a:xfrm>
            <a:off x="137255" y="1395321"/>
            <a:ext cx="392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BLOQUE A</a:t>
            </a:r>
          </a:p>
        </p:txBody>
      </p:sp>
      <p:sp>
        <p:nvSpPr>
          <p:cNvPr id="5" name="CuadroTexto 4">
            <a:extLst>
              <a:ext uri="{FF2B5EF4-FFF2-40B4-BE49-F238E27FC236}">
                <a16:creationId xmlns:a16="http://schemas.microsoft.com/office/drawing/2014/main" id="{CB0172FC-ED5B-EE19-70AA-826BFEC0B85E}"/>
              </a:ext>
            </a:extLst>
          </p:cNvPr>
          <p:cNvSpPr txBox="1"/>
          <p:nvPr/>
        </p:nvSpPr>
        <p:spPr>
          <a:xfrm>
            <a:off x="4134000" y="1395321"/>
            <a:ext cx="392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BLOQUE B</a:t>
            </a:r>
          </a:p>
        </p:txBody>
      </p:sp>
      <p:sp>
        <p:nvSpPr>
          <p:cNvPr id="6" name="CuadroTexto 5">
            <a:extLst>
              <a:ext uri="{FF2B5EF4-FFF2-40B4-BE49-F238E27FC236}">
                <a16:creationId xmlns:a16="http://schemas.microsoft.com/office/drawing/2014/main" id="{8E4530AD-452E-38D0-6949-493479AFE926}"/>
              </a:ext>
            </a:extLst>
          </p:cNvPr>
          <p:cNvSpPr txBox="1"/>
          <p:nvPr/>
        </p:nvSpPr>
        <p:spPr>
          <a:xfrm>
            <a:off x="8130745" y="1395321"/>
            <a:ext cx="392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BLOQUE C</a:t>
            </a:r>
          </a:p>
        </p:txBody>
      </p:sp>
      <p:sp>
        <p:nvSpPr>
          <p:cNvPr id="7" name="CuadroTexto 6">
            <a:extLst>
              <a:ext uri="{FF2B5EF4-FFF2-40B4-BE49-F238E27FC236}">
                <a16:creationId xmlns:a16="http://schemas.microsoft.com/office/drawing/2014/main" id="{FDE72FDC-687B-E995-C783-66DEA2E874EB}"/>
              </a:ext>
            </a:extLst>
          </p:cNvPr>
          <p:cNvSpPr txBox="1"/>
          <p:nvPr/>
        </p:nvSpPr>
        <p:spPr>
          <a:xfrm>
            <a:off x="138731"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8" name="CuadroTexto 7">
            <a:extLst>
              <a:ext uri="{FF2B5EF4-FFF2-40B4-BE49-F238E27FC236}">
                <a16:creationId xmlns:a16="http://schemas.microsoft.com/office/drawing/2014/main" id="{87AC5417-9538-DAF5-EA29-CB8BF15E99A0}"/>
              </a:ext>
            </a:extLst>
          </p:cNvPr>
          <p:cNvSpPr txBox="1"/>
          <p:nvPr/>
        </p:nvSpPr>
        <p:spPr>
          <a:xfrm>
            <a:off x="4133502"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9" name="CuadroTexto 8">
            <a:extLst>
              <a:ext uri="{FF2B5EF4-FFF2-40B4-BE49-F238E27FC236}">
                <a16:creationId xmlns:a16="http://schemas.microsoft.com/office/drawing/2014/main" id="{B53A21FF-2175-0F90-DBCB-FA58CB9E482C}"/>
              </a:ext>
            </a:extLst>
          </p:cNvPr>
          <p:cNvSpPr txBox="1"/>
          <p:nvPr/>
        </p:nvSpPr>
        <p:spPr>
          <a:xfrm>
            <a:off x="8129502"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10" name="CuadroTexto 9">
            <a:extLst>
              <a:ext uri="{FF2B5EF4-FFF2-40B4-BE49-F238E27FC236}">
                <a16:creationId xmlns:a16="http://schemas.microsoft.com/office/drawing/2014/main" id="{3BB58A5B-6DF3-1B07-E3DD-7B9C84680F01}"/>
              </a:ext>
            </a:extLst>
          </p:cNvPr>
          <p:cNvSpPr txBox="1"/>
          <p:nvPr/>
        </p:nvSpPr>
        <p:spPr>
          <a:xfrm>
            <a:off x="2117255"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Doc. acreditativa</a:t>
            </a:r>
          </a:p>
        </p:txBody>
      </p:sp>
      <p:sp>
        <p:nvSpPr>
          <p:cNvPr id="11" name="CuadroTexto 10">
            <a:extLst>
              <a:ext uri="{FF2B5EF4-FFF2-40B4-BE49-F238E27FC236}">
                <a16:creationId xmlns:a16="http://schemas.microsoft.com/office/drawing/2014/main" id="{3E222CF1-65C3-5098-45AF-23A095F36747}"/>
              </a:ext>
            </a:extLst>
          </p:cNvPr>
          <p:cNvSpPr txBox="1"/>
          <p:nvPr/>
        </p:nvSpPr>
        <p:spPr>
          <a:xfrm>
            <a:off x="6114000"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Doc. acreditativa</a:t>
            </a:r>
          </a:p>
        </p:txBody>
      </p:sp>
      <p:sp>
        <p:nvSpPr>
          <p:cNvPr id="12" name="CuadroTexto 11">
            <a:extLst>
              <a:ext uri="{FF2B5EF4-FFF2-40B4-BE49-F238E27FC236}">
                <a16:creationId xmlns:a16="http://schemas.microsoft.com/office/drawing/2014/main" id="{55A528A4-71E1-BB06-A77B-754D37B35447}"/>
              </a:ext>
            </a:extLst>
          </p:cNvPr>
          <p:cNvSpPr txBox="1"/>
          <p:nvPr/>
        </p:nvSpPr>
        <p:spPr>
          <a:xfrm>
            <a:off x="10110745"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Libros de cálculo</a:t>
            </a:r>
          </a:p>
        </p:txBody>
      </p:sp>
      <p:sp>
        <p:nvSpPr>
          <p:cNvPr id="13" name="CuadroTexto 12">
            <a:extLst>
              <a:ext uri="{FF2B5EF4-FFF2-40B4-BE49-F238E27FC236}">
                <a16:creationId xmlns:a16="http://schemas.microsoft.com/office/drawing/2014/main" id="{0EA627CF-6409-E504-3CAE-4A43EFD0754E}"/>
              </a:ext>
            </a:extLst>
          </p:cNvPr>
          <p:cNvSpPr txBox="1"/>
          <p:nvPr/>
        </p:nvSpPr>
        <p:spPr>
          <a:xfrm>
            <a:off x="137255" y="2206479"/>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Títulos bonificados</a:t>
            </a:r>
          </a:p>
        </p:txBody>
      </p:sp>
      <p:sp>
        <p:nvSpPr>
          <p:cNvPr id="14" name="CuadroTexto 13">
            <a:extLst>
              <a:ext uri="{FF2B5EF4-FFF2-40B4-BE49-F238E27FC236}">
                <a16:creationId xmlns:a16="http://schemas.microsoft.com/office/drawing/2014/main" id="{7EEF0AF8-01E2-E70A-E9B3-0531514EFED5}"/>
              </a:ext>
            </a:extLst>
          </p:cNvPr>
          <p:cNvSpPr txBox="1"/>
          <p:nvPr/>
        </p:nvSpPr>
        <p:spPr>
          <a:xfrm>
            <a:off x="137255" y="2612058"/>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Precios</a:t>
            </a:r>
          </a:p>
        </p:txBody>
      </p:sp>
      <p:sp>
        <p:nvSpPr>
          <p:cNvPr id="15" name="CuadroTexto 14">
            <a:extLst>
              <a:ext uri="{FF2B5EF4-FFF2-40B4-BE49-F238E27FC236}">
                <a16:creationId xmlns:a16="http://schemas.microsoft.com/office/drawing/2014/main" id="{936D5967-4C06-5973-E2B8-5459C9968B36}"/>
              </a:ext>
            </a:extLst>
          </p:cNvPr>
          <p:cNvSpPr txBox="1"/>
          <p:nvPr/>
        </p:nvSpPr>
        <p:spPr>
          <a:xfrm>
            <a:off x="137255" y="3017637"/>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Tít. excluidos</a:t>
            </a:r>
          </a:p>
        </p:txBody>
      </p:sp>
      <p:sp>
        <p:nvSpPr>
          <p:cNvPr id="16" name="CuadroTexto 15">
            <a:extLst>
              <a:ext uri="{FF2B5EF4-FFF2-40B4-BE49-F238E27FC236}">
                <a16:creationId xmlns:a16="http://schemas.microsoft.com/office/drawing/2014/main" id="{E248F997-DFAE-5A82-A963-789C6FCD3DEF}"/>
              </a:ext>
            </a:extLst>
          </p:cNvPr>
          <p:cNvSpPr txBox="1"/>
          <p:nvPr/>
        </p:nvSpPr>
        <p:spPr>
          <a:xfrm>
            <a:off x="2112105" y="2206479"/>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Normas tarifas</a:t>
            </a:r>
          </a:p>
        </p:txBody>
      </p:sp>
      <p:sp>
        <p:nvSpPr>
          <p:cNvPr id="17" name="CuadroTexto 16">
            <a:extLst>
              <a:ext uri="{FF2B5EF4-FFF2-40B4-BE49-F238E27FC236}">
                <a16:creationId xmlns:a16="http://schemas.microsoft.com/office/drawing/2014/main" id="{13EB486F-0F99-DCA7-1156-9880753941A6}"/>
              </a:ext>
            </a:extLst>
          </p:cNvPr>
          <p:cNvSpPr txBox="1"/>
          <p:nvPr/>
        </p:nvSpPr>
        <p:spPr>
          <a:xfrm>
            <a:off x="2112105" y="2612058"/>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Norma gratuidad</a:t>
            </a:r>
          </a:p>
        </p:txBody>
      </p:sp>
      <p:sp>
        <p:nvSpPr>
          <p:cNvPr id="18" name="CuadroTexto 17">
            <a:extLst>
              <a:ext uri="{FF2B5EF4-FFF2-40B4-BE49-F238E27FC236}">
                <a16:creationId xmlns:a16="http://schemas.microsoft.com/office/drawing/2014/main" id="{1B697FEF-2ED2-2DA6-382E-ADD23C38579B}"/>
              </a:ext>
            </a:extLst>
          </p:cNvPr>
          <p:cNvSpPr txBox="1"/>
          <p:nvPr/>
        </p:nvSpPr>
        <p:spPr>
          <a:xfrm>
            <a:off x="2112105" y="3417687"/>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Convenios/similar</a:t>
            </a:r>
          </a:p>
        </p:txBody>
      </p:sp>
      <p:sp>
        <p:nvSpPr>
          <p:cNvPr id="19" name="CuadroTexto 18">
            <a:extLst>
              <a:ext uri="{FF2B5EF4-FFF2-40B4-BE49-F238E27FC236}">
                <a16:creationId xmlns:a16="http://schemas.microsoft.com/office/drawing/2014/main" id="{13827D82-8907-C538-7A93-8AE56658DDE1}"/>
              </a:ext>
            </a:extLst>
          </p:cNvPr>
          <p:cNvSpPr txBox="1"/>
          <p:nvPr/>
        </p:nvSpPr>
        <p:spPr>
          <a:xfrm>
            <a:off x="4133502" y="2208656"/>
            <a:ext cx="1944000" cy="369332"/>
          </a:xfrm>
          <a:prstGeom prst="rect">
            <a:avLst/>
          </a:prstGeom>
          <a:solidFill>
            <a:schemeClr val="accent1">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Descuentos</a:t>
            </a:r>
          </a:p>
        </p:txBody>
      </p:sp>
      <p:sp>
        <p:nvSpPr>
          <p:cNvPr id="20" name="CuadroTexto 19">
            <a:extLst>
              <a:ext uri="{FF2B5EF4-FFF2-40B4-BE49-F238E27FC236}">
                <a16:creationId xmlns:a16="http://schemas.microsoft.com/office/drawing/2014/main" id="{D2EE98A2-0424-D527-0A6D-BAA7D274236B}"/>
              </a:ext>
            </a:extLst>
          </p:cNvPr>
          <p:cNvSpPr txBox="1"/>
          <p:nvPr/>
        </p:nvSpPr>
        <p:spPr>
          <a:xfrm>
            <a:off x="4133502" y="2614235"/>
            <a:ext cx="1944000" cy="369332"/>
          </a:xfrm>
          <a:prstGeom prst="rect">
            <a:avLst/>
          </a:prstGeom>
          <a:solidFill>
            <a:schemeClr val="accent1">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Devol.-</a:t>
            </a:r>
            <a:r>
              <a:rPr lang="es-ES" b="1" dirty="0" err="1">
                <a:solidFill>
                  <a:schemeClr val="bg1"/>
                </a:solidFill>
                <a:latin typeface="Calibri" panose="020F0502020204030204" pitchFamily="34" charset="0"/>
                <a:ea typeface="Calibri" panose="020F0502020204030204" pitchFamily="34" charset="0"/>
                <a:cs typeface="Calibri" panose="020F0502020204030204" pitchFamily="34" charset="0"/>
              </a:rPr>
              <a:t>comp.</a:t>
            </a:r>
            <a:endParaRPr lang="es-ES"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1" name="CuadroTexto 20">
            <a:extLst>
              <a:ext uri="{FF2B5EF4-FFF2-40B4-BE49-F238E27FC236}">
                <a16:creationId xmlns:a16="http://schemas.microsoft.com/office/drawing/2014/main" id="{E4EBCAEF-E891-7A83-743C-39773D78EB26}"/>
              </a:ext>
            </a:extLst>
          </p:cNvPr>
          <p:cNvSpPr txBox="1"/>
          <p:nvPr/>
        </p:nvSpPr>
        <p:spPr>
          <a:xfrm>
            <a:off x="4133502" y="3019814"/>
            <a:ext cx="1944000" cy="369332"/>
          </a:xfrm>
          <a:prstGeom prst="rect">
            <a:avLst/>
          </a:prstGeom>
          <a:solidFill>
            <a:schemeClr val="accent1">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Inaplicación</a:t>
            </a:r>
          </a:p>
        </p:txBody>
      </p:sp>
      <p:sp>
        <p:nvSpPr>
          <p:cNvPr id="22" name="CuadroTexto 21">
            <a:extLst>
              <a:ext uri="{FF2B5EF4-FFF2-40B4-BE49-F238E27FC236}">
                <a16:creationId xmlns:a16="http://schemas.microsoft.com/office/drawing/2014/main" id="{8476E4F1-7E83-FBCA-FE40-12362D1EAAC7}"/>
              </a:ext>
            </a:extLst>
          </p:cNvPr>
          <p:cNvSpPr txBox="1"/>
          <p:nvPr/>
        </p:nvSpPr>
        <p:spPr>
          <a:xfrm>
            <a:off x="6111256" y="3426728"/>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Facturas</a:t>
            </a:r>
          </a:p>
        </p:txBody>
      </p:sp>
      <p:sp>
        <p:nvSpPr>
          <p:cNvPr id="23" name="CuadroTexto 22">
            <a:extLst>
              <a:ext uri="{FF2B5EF4-FFF2-40B4-BE49-F238E27FC236}">
                <a16:creationId xmlns:a16="http://schemas.microsoft.com/office/drawing/2014/main" id="{39FB3C46-7E40-3870-02D3-507900FA02A9}"/>
              </a:ext>
            </a:extLst>
          </p:cNvPr>
          <p:cNvSpPr txBox="1"/>
          <p:nvPr/>
        </p:nvSpPr>
        <p:spPr>
          <a:xfrm>
            <a:off x="6113502" y="3830692"/>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Acuerdos</a:t>
            </a:r>
          </a:p>
        </p:txBody>
      </p:sp>
      <p:sp>
        <p:nvSpPr>
          <p:cNvPr id="24" name="CuadroTexto 23">
            <a:extLst>
              <a:ext uri="{FF2B5EF4-FFF2-40B4-BE49-F238E27FC236}">
                <a16:creationId xmlns:a16="http://schemas.microsoft.com/office/drawing/2014/main" id="{AE87CBD6-0FD3-1CD3-065D-B51BA7958B2B}"/>
              </a:ext>
            </a:extLst>
          </p:cNvPr>
          <p:cNvSpPr txBox="1"/>
          <p:nvPr/>
        </p:nvSpPr>
        <p:spPr>
          <a:xfrm>
            <a:off x="6113502" y="4647219"/>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Resolución/similar</a:t>
            </a:r>
          </a:p>
        </p:txBody>
      </p:sp>
      <p:sp>
        <p:nvSpPr>
          <p:cNvPr id="25" name="CuadroTexto 24">
            <a:extLst>
              <a:ext uri="{FF2B5EF4-FFF2-40B4-BE49-F238E27FC236}">
                <a16:creationId xmlns:a16="http://schemas.microsoft.com/office/drawing/2014/main" id="{5CEC2617-DD68-5705-7CE3-8FAA2F6132E0}"/>
              </a:ext>
            </a:extLst>
          </p:cNvPr>
          <p:cNvSpPr txBox="1"/>
          <p:nvPr/>
        </p:nvSpPr>
        <p:spPr>
          <a:xfrm>
            <a:off x="4133502" y="3425393"/>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Cofinanciación</a:t>
            </a:r>
          </a:p>
        </p:txBody>
      </p:sp>
      <p:sp>
        <p:nvSpPr>
          <p:cNvPr id="26" name="CuadroTexto 25">
            <a:extLst>
              <a:ext uri="{FF2B5EF4-FFF2-40B4-BE49-F238E27FC236}">
                <a16:creationId xmlns:a16="http://schemas.microsoft.com/office/drawing/2014/main" id="{869FB20A-9741-A283-EF48-CAD26FB42888}"/>
              </a:ext>
            </a:extLst>
          </p:cNvPr>
          <p:cNvSpPr txBox="1"/>
          <p:nvPr/>
        </p:nvSpPr>
        <p:spPr>
          <a:xfrm>
            <a:off x="4133502" y="3830972"/>
            <a:ext cx="1944000" cy="369332"/>
          </a:xfrm>
          <a:prstGeom prst="rect">
            <a:avLst/>
          </a:prstGeom>
          <a:solidFill>
            <a:schemeClr val="bg2">
              <a:lumMod val="20000"/>
              <a:lumOff val="80000"/>
            </a:schemeClr>
          </a:solidFill>
        </p:spPr>
        <p:txBody>
          <a:bodyPr wrap="square" rtlCol="0">
            <a:spAutoFit/>
          </a:bodyPr>
          <a:lstStyle/>
          <a:p>
            <a:pPr algn="ctr"/>
            <a:r>
              <a:rPr lang="es-ES" dirty="0" err="1">
                <a:latin typeface="Calibri" panose="020F0502020204030204" pitchFamily="34" charset="0"/>
                <a:ea typeface="Calibri" panose="020F0502020204030204" pitchFamily="34" charset="0"/>
                <a:cs typeface="Calibri" panose="020F0502020204030204" pitchFamily="34" charset="0"/>
              </a:rPr>
              <a:t>Confin</a:t>
            </a:r>
            <a:r>
              <a:rPr lang="es-ES" dirty="0">
                <a:latin typeface="Calibri" panose="020F0502020204030204" pitchFamily="34" charset="0"/>
                <a:ea typeface="Calibri" panose="020F0502020204030204" pitchFamily="34" charset="0"/>
                <a:cs typeface="Calibri" panose="020F0502020204030204" pitchFamily="34" charset="0"/>
              </a:rPr>
              <a:t>. por 3</a:t>
            </a:r>
            <a:r>
              <a:rPr lang="es-ES" baseline="30000" dirty="0">
                <a:latin typeface="Calibri" panose="020F0502020204030204" pitchFamily="34" charset="0"/>
                <a:ea typeface="Calibri" panose="020F0502020204030204" pitchFamily="34" charset="0"/>
                <a:cs typeface="Calibri" panose="020F0502020204030204" pitchFamily="34" charset="0"/>
              </a:rPr>
              <a:t>os</a:t>
            </a:r>
          </a:p>
        </p:txBody>
      </p:sp>
      <p:sp>
        <p:nvSpPr>
          <p:cNvPr id="27" name="CuadroTexto 26">
            <a:extLst>
              <a:ext uri="{FF2B5EF4-FFF2-40B4-BE49-F238E27FC236}">
                <a16:creationId xmlns:a16="http://schemas.microsoft.com/office/drawing/2014/main" id="{5BD03BD8-705D-A613-68E3-3C5B00ED5184}"/>
              </a:ext>
            </a:extLst>
          </p:cNvPr>
          <p:cNvSpPr txBox="1"/>
          <p:nvPr/>
        </p:nvSpPr>
        <p:spPr>
          <a:xfrm>
            <a:off x="4133502" y="4236551"/>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Abono anticipo</a:t>
            </a:r>
          </a:p>
        </p:txBody>
      </p:sp>
      <p:sp>
        <p:nvSpPr>
          <p:cNvPr id="28" name="CuadroTexto 27">
            <a:extLst>
              <a:ext uri="{FF2B5EF4-FFF2-40B4-BE49-F238E27FC236}">
                <a16:creationId xmlns:a16="http://schemas.microsoft.com/office/drawing/2014/main" id="{F2787B33-A820-13B9-EA3C-4B52F84EE15B}"/>
              </a:ext>
            </a:extLst>
          </p:cNvPr>
          <p:cNvSpPr txBox="1"/>
          <p:nvPr/>
        </p:nvSpPr>
        <p:spPr>
          <a:xfrm>
            <a:off x="4133502" y="4642130"/>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Otras ayudas</a:t>
            </a:r>
          </a:p>
        </p:txBody>
      </p:sp>
      <p:sp>
        <p:nvSpPr>
          <p:cNvPr id="29" name="CuadroTexto 28">
            <a:extLst>
              <a:ext uri="{FF2B5EF4-FFF2-40B4-BE49-F238E27FC236}">
                <a16:creationId xmlns:a16="http://schemas.microsoft.com/office/drawing/2014/main" id="{0D5A8084-8E69-CA86-ADBF-CFFE9EA187B1}"/>
              </a:ext>
            </a:extLst>
          </p:cNvPr>
          <p:cNvSpPr txBox="1"/>
          <p:nvPr/>
        </p:nvSpPr>
        <p:spPr>
          <a:xfrm>
            <a:off x="4133502" y="5047709"/>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ZBE</a:t>
            </a:r>
          </a:p>
        </p:txBody>
      </p:sp>
      <p:sp>
        <p:nvSpPr>
          <p:cNvPr id="30" name="CuadroTexto 29">
            <a:extLst>
              <a:ext uri="{FF2B5EF4-FFF2-40B4-BE49-F238E27FC236}">
                <a16:creationId xmlns:a16="http://schemas.microsoft.com/office/drawing/2014/main" id="{7D479708-B67E-2A83-55C1-1ADA030B1D5A}"/>
              </a:ext>
            </a:extLst>
          </p:cNvPr>
          <p:cNvSpPr txBox="1"/>
          <p:nvPr/>
        </p:nvSpPr>
        <p:spPr>
          <a:xfrm>
            <a:off x="8129502" y="2206479"/>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Datos libros</a:t>
            </a:r>
          </a:p>
        </p:txBody>
      </p:sp>
      <p:sp>
        <p:nvSpPr>
          <p:cNvPr id="31" name="CuadroTexto 30">
            <a:extLst>
              <a:ext uri="{FF2B5EF4-FFF2-40B4-BE49-F238E27FC236}">
                <a16:creationId xmlns:a16="http://schemas.microsoft.com/office/drawing/2014/main" id="{34E6A198-B3BC-37E5-DB52-E4F0ED1316D2}"/>
              </a:ext>
            </a:extLst>
          </p:cNvPr>
          <p:cNvSpPr txBox="1"/>
          <p:nvPr/>
        </p:nvSpPr>
        <p:spPr>
          <a:xfrm>
            <a:off x="8129502" y="2612058"/>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Datos libros</a:t>
            </a:r>
          </a:p>
        </p:txBody>
      </p:sp>
      <p:sp>
        <p:nvSpPr>
          <p:cNvPr id="32" name="CuadroTexto 31">
            <a:extLst>
              <a:ext uri="{FF2B5EF4-FFF2-40B4-BE49-F238E27FC236}">
                <a16:creationId xmlns:a16="http://schemas.microsoft.com/office/drawing/2014/main" id="{B0952549-99B5-60EC-8B02-C8E30A865B01}"/>
              </a:ext>
            </a:extLst>
          </p:cNvPr>
          <p:cNvSpPr txBox="1"/>
          <p:nvPr/>
        </p:nvSpPr>
        <p:spPr>
          <a:xfrm>
            <a:off x="10110745" y="2206479"/>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Títulos propios</a:t>
            </a:r>
          </a:p>
        </p:txBody>
      </p:sp>
      <p:sp>
        <p:nvSpPr>
          <p:cNvPr id="33" name="CuadroTexto 32">
            <a:extLst>
              <a:ext uri="{FF2B5EF4-FFF2-40B4-BE49-F238E27FC236}">
                <a16:creationId xmlns:a16="http://schemas.microsoft.com/office/drawing/2014/main" id="{E7701775-A0F6-E92E-863C-0B67029DFE20}"/>
              </a:ext>
            </a:extLst>
          </p:cNvPr>
          <p:cNvSpPr txBox="1"/>
          <p:nvPr/>
        </p:nvSpPr>
        <p:spPr>
          <a:xfrm>
            <a:off x="10110745" y="2612058"/>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Títulos integrados</a:t>
            </a:r>
          </a:p>
        </p:txBody>
      </p:sp>
      <p:sp>
        <p:nvSpPr>
          <p:cNvPr id="34" name="CuadroTexto 33">
            <a:extLst>
              <a:ext uri="{FF2B5EF4-FFF2-40B4-BE49-F238E27FC236}">
                <a16:creationId xmlns:a16="http://schemas.microsoft.com/office/drawing/2014/main" id="{761EC971-AE4C-2EF8-012D-133D91B03FE8}"/>
              </a:ext>
            </a:extLst>
          </p:cNvPr>
          <p:cNvSpPr txBox="1"/>
          <p:nvPr/>
        </p:nvSpPr>
        <p:spPr>
          <a:xfrm>
            <a:off x="9120745" y="3017637"/>
            <a:ext cx="1944000" cy="369332"/>
          </a:xfrm>
          <a:prstGeom prst="rect">
            <a:avLst/>
          </a:prstGeom>
          <a:solidFill>
            <a:schemeClr val="accent1">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Petición</a:t>
            </a:r>
          </a:p>
        </p:txBody>
      </p:sp>
      <p:sp>
        <p:nvSpPr>
          <p:cNvPr id="35" name="CuadroTexto 34">
            <a:extLst>
              <a:ext uri="{FF2B5EF4-FFF2-40B4-BE49-F238E27FC236}">
                <a16:creationId xmlns:a16="http://schemas.microsoft.com/office/drawing/2014/main" id="{EFFFD553-2C47-1797-CFF0-70DEB9815485}"/>
              </a:ext>
            </a:extLst>
          </p:cNvPr>
          <p:cNvSpPr txBox="1"/>
          <p:nvPr/>
        </p:nvSpPr>
        <p:spPr>
          <a:xfrm>
            <a:off x="2620663" y="6090348"/>
            <a:ext cx="6815437" cy="369332"/>
          </a:xfrm>
          <a:prstGeom prst="rect">
            <a:avLst/>
          </a:prstGeom>
          <a:solidFill>
            <a:schemeClr val="accent1">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LISTADO DE DOCUMENTACIÓN QUE CONFORMA EL EXPEDIENTE</a:t>
            </a:r>
          </a:p>
        </p:txBody>
      </p:sp>
      <p:sp>
        <p:nvSpPr>
          <p:cNvPr id="36" name="CuadroTexto 35">
            <a:extLst>
              <a:ext uri="{FF2B5EF4-FFF2-40B4-BE49-F238E27FC236}">
                <a16:creationId xmlns:a16="http://schemas.microsoft.com/office/drawing/2014/main" id="{89944B49-ACFD-0555-8846-6A4C0A5E8710}"/>
              </a:ext>
            </a:extLst>
          </p:cNvPr>
          <p:cNvSpPr txBox="1"/>
          <p:nvPr/>
        </p:nvSpPr>
        <p:spPr>
          <a:xfrm>
            <a:off x="137255" y="811671"/>
            <a:ext cx="11917489" cy="492443"/>
          </a:xfrm>
          <a:prstGeom prst="rect">
            <a:avLst/>
          </a:prstGeom>
          <a:solidFill>
            <a:schemeClr val="accent1">
              <a:lumMod val="75000"/>
            </a:schemeClr>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ENTIDAD BEENFICIARIA O REPRESENTANTE LEGAL</a:t>
            </a:r>
          </a:p>
        </p:txBody>
      </p:sp>
      <p:sp>
        <p:nvSpPr>
          <p:cNvPr id="37" name="CuadroTexto 36">
            <a:extLst>
              <a:ext uri="{FF2B5EF4-FFF2-40B4-BE49-F238E27FC236}">
                <a16:creationId xmlns:a16="http://schemas.microsoft.com/office/drawing/2014/main" id="{57BDBE7D-B0B4-956C-E72A-19B4195CC2E6}"/>
              </a:ext>
            </a:extLst>
          </p:cNvPr>
          <p:cNvSpPr txBox="1"/>
          <p:nvPr/>
        </p:nvSpPr>
        <p:spPr>
          <a:xfrm>
            <a:off x="2620663" y="5599616"/>
            <a:ext cx="6815437"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DOCUMENTACIÓN ADICIONAL E INFORMES ESPECÍFICOS</a:t>
            </a:r>
          </a:p>
        </p:txBody>
      </p:sp>
      <p:sp>
        <p:nvSpPr>
          <p:cNvPr id="2" name="CuadroTexto 1">
            <a:extLst>
              <a:ext uri="{FF2B5EF4-FFF2-40B4-BE49-F238E27FC236}">
                <a16:creationId xmlns:a16="http://schemas.microsoft.com/office/drawing/2014/main" id="{8ED17795-C431-2374-FB05-16FE4D4B01CB}"/>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Firmantes</a:t>
            </a:r>
          </a:p>
        </p:txBody>
      </p:sp>
    </p:spTree>
    <p:extLst>
      <p:ext uri="{BB962C8B-B14F-4D97-AF65-F5344CB8AC3E}">
        <p14:creationId xmlns:p14="http://schemas.microsoft.com/office/powerpoint/2010/main" val="39599585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B35F0-F985-AF72-6D22-A60D315A73FE}"/>
            </a:ext>
          </a:extLst>
        </p:cNvPr>
        <p:cNvGrpSpPr/>
        <p:nvPr/>
      </p:nvGrpSpPr>
      <p:grpSpPr>
        <a:xfrm>
          <a:off x="0" y="0"/>
          <a:ext cx="0" cy="0"/>
          <a:chOff x="0" y="0"/>
          <a:chExt cx="0" cy="0"/>
        </a:xfrm>
      </p:grpSpPr>
      <p:sp>
        <p:nvSpPr>
          <p:cNvPr id="4" name="CuadroTexto 3">
            <a:extLst>
              <a:ext uri="{FF2B5EF4-FFF2-40B4-BE49-F238E27FC236}">
                <a16:creationId xmlns:a16="http://schemas.microsoft.com/office/drawing/2014/main" id="{5A25BF32-8B92-6AD4-4CA2-D22C92E300BD}"/>
              </a:ext>
            </a:extLst>
          </p:cNvPr>
          <p:cNvSpPr txBox="1"/>
          <p:nvPr/>
        </p:nvSpPr>
        <p:spPr>
          <a:xfrm>
            <a:off x="137255" y="1395321"/>
            <a:ext cx="392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BLOQUE A</a:t>
            </a:r>
          </a:p>
        </p:txBody>
      </p:sp>
      <p:sp>
        <p:nvSpPr>
          <p:cNvPr id="5" name="CuadroTexto 4">
            <a:extLst>
              <a:ext uri="{FF2B5EF4-FFF2-40B4-BE49-F238E27FC236}">
                <a16:creationId xmlns:a16="http://schemas.microsoft.com/office/drawing/2014/main" id="{1F76EA36-67D5-8AE4-81E3-1BE44E07FD56}"/>
              </a:ext>
            </a:extLst>
          </p:cNvPr>
          <p:cNvSpPr txBox="1"/>
          <p:nvPr/>
        </p:nvSpPr>
        <p:spPr>
          <a:xfrm>
            <a:off x="4134000" y="1395321"/>
            <a:ext cx="392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BLOQUE B</a:t>
            </a:r>
          </a:p>
        </p:txBody>
      </p:sp>
      <p:sp>
        <p:nvSpPr>
          <p:cNvPr id="6" name="CuadroTexto 5">
            <a:extLst>
              <a:ext uri="{FF2B5EF4-FFF2-40B4-BE49-F238E27FC236}">
                <a16:creationId xmlns:a16="http://schemas.microsoft.com/office/drawing/2014/main" id="{4A64CBE0-993F-C8DC-FF71-CC958B75AACE}"/>
              </a:ext>
            </a:extLst>
          </p:cNvPr>
          <p:cNvSpPr txBox="1"/>
          <p:nvPr/>
        </p:nvSpPr>
        <p:spPr>
          <a:xfrm>
            <a:off x="8130745" y="1395321"/>
            <a:ext cx="392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BLOQUE C</a:t>
            </a:r>
          </a:p>
        </p:txBody>
      </p:sp>
      <p:sp>
        <p:nvSpPr>
          <p:cNvPr id="7" name="CuadroTexto 6">
            <a:extLst>
              <a:ext uri="{FF2B5EF4-FFF2-40B4-BE49-F238E27FC236}">
                <a16:creationId xmlns:a16="http://schemas.microsoft.com/office/drawing/2014/main" id="{A58F218A-46FD-84C2-3BA2-C3FD388831D3}"/>
              </a:ext>
            </a:extLst>
          </p:cNvPr>
          <p:cNvSpPr txBox="1"/>
          <p:nvPr/>
        </p:nvSpPr>
        <p:spPr>
          <a:xfrm>
            <a:off x="138731"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8" name="CuadroTexto 7">
            <a:extLst>
              <a:ext uri="{FF2B5EF4-FFF2-40B4-BE49-F238E27FC236}">
                <a16:creationId xmlns:a16="http://schemas.microsoft.com/office/drawing/2014/main" id="{D070AA81-9EF9-4FD0-5595-C3238660D233}"/>
              </a:ext>
            </a:extLst>
          </p:cNvPr>
          <p:cNvSpPr txBox="1"/>
          <p:nvPr/>
        </p:nvSpPr>
        <p:spPr>
          <a:xfrm>
            <a:off x="4133502"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9" name="CuadroTexto 8">
            <a:extLst>
              <a:ext uri="{FF2B5EF4-FFF2-40B4-BE49-F238E27FC236}">
                <a16:creationId xmlns:a16="http://schemas.microsoft.com/office/drawing/2014/main" id="{1779E7BF-1EFA-5CD5-2EFC-138E9CCEEFA3}"/>
              </a:ext>
            </a:extLst>
          </p:cNvPr>
          <p:cNvSpPr txBox="1"/>
          <p:nvPr/>
        </p:nvSpPr>
        <p:spPr>
          <a:xfrm>
            <a:off x="8129502"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Certificados</a:t>
            </a:r>
          </a:p>
        </p:txBody>
      </p:sp>
      <p:sp>
        <p:nvSpPr>
          <p:cNvPr id="10" name="CuadroTexto 9">
            <a:extLst>
              <a:ext uri="{FF2B5EF4-FFF2-40B4-BE49-F238E27FC236}">
                <a16:creationId xmlns:a16="http://schemas.microsoft.com/office/drawing/2014/main" id="{8E5D1831-A588-5352-10A9-C2C676F7D5BD}"/>
              </a:ext>
            </a:extLst>
          </p:cNvPr>
          <p:cNvSpPr txBox="1"/>
          <p:nvPr/>
        </p:nvSpPr>
        <p:spPr>
          <a:xfrm>
            <a:off x="2117255"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Doc. acreditativa</a:t>
            </a:r>
          </a:p>
        </p:txBody>
      </p:sp>
      <p:sp>
        <p:nvSpPr>
          <p:cNvPr id="11" name="CuadroTexto 10">
            <a:extLst>
              <a:ext uri="{FF2B5EF4-FFF2-40B4-BE49-F238E27FC236}">
                <a16:creationId xmlns:a16="http://schemas.microsoft.com/office/drawing/2014/main" id="{0D69D903-952A-BC2D-E579-B3401D8CF021}"/>
              </a:ext>
            </a:extLst>
          </p:cNvPr>
          <p:cNvSpPr txBox="1"/>
          <p:nvPr/>
        </p:nvSpPr>
        <p:spPr>
          <a:xfrm>
            <a:off x="6114000"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Doc. acreditativa</a:t>
            </a:r>
          </a:p>
        </p:txBody>
      </p:sp>
      <p:sp>
        <p:nvSpPr>
          <p:cNvPr id="12" name="CuadroTexto 11">
            <a:extLst>
              <a:ext uri="{FF2B5EF4-FFF2-40B4-BE49-F238E27FC236}">
                <a16:creationId xmlns:a16="http://schemas.microsoft.com/office/drawing/2014/main" id="{7C2AE90E-9E27-F8F4-BE99-BDC938E5FFAD}"/>
              </a:ext>
            </a:extLst>
          </p:cNvPr>
          <p:cNvSpPr txBox="1"/>
          <p:nvPr/>
        </p:nvSpPr>
        <p:spPr>
          <a:xfrm>
            <a:off x="10110745" y="1800900"/>
            <a:ext cx="1944000"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Libros de cálculo</a:t>
            </a:r>
          </a:p>
        </p:txBody>
      </p:sp>
      <p:sp>
        <p:nvSpPr>
          <p:cNvPr id="13" name="CuadroTexto 12">
            <a:extLst>
              <a:ext uri="{FF2B5EF4-FFF2-40B4-BE49-F238E27FC236}">
                <a16:creationId xmlns:a16="http://schemas.microsoft.com/office/drawing/2014/main" id="{608147E1-59B6-FAD8-9F94-1B3A3A2FF069}"/>
              </a:ext>
            </a:extLst>
          </p:cNvPr>
          <p:cNvSpPr txBox="1"/>
          <p:nvPr/>
        </p:nvSpPr>
        <p:spPr>
          <a:xfrm>
            <a:off x="137255" y="2206479"/>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Títulos bonificados</a:t>
            </a:r>
          </a:p>
        </p:txBody>
      </p:sp>
      <p:sp>
        <p:nvSpPr>
          <p:cNvPr id="14" name="CuadroTexto 13">
            <a:extLst>
              <a:ext uri="{FF2B5EF4-FFF2-40B4-BE49-F238E27FC236}">
                <a16:creationId xmlns:a16="http://schemas.microsoft.com/office/drawing/2014/main" id="{28010206-218E-E5BD-FA07-764883D62AD2}"/>
              </a:ext>
            </a:extLst>
          </p:cNvPr>
          <p:cNvSpPr txBox="1"/>
          <p:nvPr/>
        </p:nvSpPr>
        <p:spPr>
          <a:xfrm>
            <a:off x="137255" y="2612058"/>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Precios</a:t>
            </a:r>
          </a:p>
        </p:txBody>
      </p:sp>
      <p:sp>
        <p:nvSpPr>
          <p:cNvPr id="15" name="CuadroTexto 14">
            <a:extLst>
              <a:ext uri="{FF2B5EF4-FFF2-40B4-BE49-F238E27FC236}">
                <a16:creationId xmlns:a16="http://schemas.microsoft.com/office/drawing/2014/main" id="{A1D8A539-465C-B17C-15D2-7509A9810021}"/>
              </a:ext>
            </a:extLst>
          </p:cNvPr>
          <p:cNvSpPr txBox="1"/>
          <p:nvPr/>
        </p:nvSpPr>
        <p:spPr>
          <a:xfrm>
            <a:off x="137255" y="3017637"/>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Tít. excluidos</a:t>
            </a:r>
          </a:p>
        </p:txBody>
      </p:sp>
      <p:sp>
        <p:nvSpPr>
          <p:cNvPr id="16" name="CuadroTexto 15">
            <a:extLst>
              <a:ext uri="{FF2B5EF4-FFF2-40B4-BE49-F238E27FC236}">
                <a16:creationId xmlns:a16="http://schemas.microsoft.com/office/drawing/2014/main" id="{C9957CF0-1CD1-30D1-52CA-0FE77E5141CA}"/>
              </a:ext>
            </a:extLst>
          </p:cNvPr>
          <p:cNvSpPr txBox="1"/>
          <p:nvPr/>
        </p:nvSpPr>
        <p:spPr>
          <a:xfrm>
            <a:off x="2112105" y="2206479"/>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Normas tarifas</a:t>
            </a:r>
          </a:p>
        </p:txBody>
      </p:sp>
      <p:sp>
        <p:nvSpPr>
          <p:cNvPr id="17" name="CuadroTexto 16">
            <a:extLst>
              <a:ext uri="{FF2B5EF4-FFF2-40B4-BE49-F238E27FC236}">
                <a16:creationId xmlns:a16="http://schemas.microsoft.com/office/drawing/2014/main" id="{511DD527-B5A6-6740-7C40-3EE5881062A6}"/>
              </a:ext>
            </a:extLst>
          </p:cNvPr>
          <p:cNvSpPr txBox="1"/>
          <p:nvPr/>
        </p:nvSpPr>
        <p:spPr>
          <a:xfrm>
            <a:off x="2112105" y="2612058"/>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Norma gratuidad</a:t>
            </a:r>
          </a:p>
        </p:txBody>
      </p:sp>
      <p:sp>
        <p:nvSpPr>
          <p:cNvPr id="18" name="CuadroTexto 17">
            <a:extLst>
              <a:ext uri="{FF2B5EF4-FFF2-40B4-BE49-F238E27FC236}">
                <a16:creationId xmlns:a16="http://schemas.microsoft.com/office/drawing/2014/main" id="{0C03E448-1BF1-DD7A-3BF5-CF6DE76F7972}"/>
              </a:ext>
            </a:extLst>
          </p:cNvPr>
          <p:cNvSpPr txBox="1"/>
          <p:nvPr/>
        </p:nvSpPr>
        <p:spPr>
          <a:xfrm>
            <a:off x="2112105" y="3417687"/>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Convenios/similar</a:t>
            </a:r>
          </a:p>
        </p:txBody>
      </p:sp>
      <p:sp>
        <p:nvSpPr>
          <p:cNvPr id="19" name="CuadroTexto 18">
            <a:extLst>
              <a:ext uri="{FF2B5EF4-FFF2-40B4-BE49-F238E27FC236}">
                <a16:creationId xmlns:a16="http://schemas.microsoft.com/office/drawing/2014/main" id="{446BEEB6-8BCD-A231-D1CA-E7EB6DD772E9}"/>
              </a:ext>
            </a:extLst>
          </p:cNvPr>
          <p:cNvSpPr txBox="1"/>
          <p:nvPr/>
        </p:nvSpPr>
        <p:spPr>
          <a:xfrm>
            <a:off x="4133502" y="2208656"/>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Descuentos</a:t>
            </a:r>
          </a:p>
        </p:txBody>
      </p:sp>
      <p:sp>
        <p:nvSpPr>
          <p:cNvPr id="20" name="CuadroTexto 19">
            <a:extLst>
              <a:ext uri="{FF2B5EF4-FFF2-40B4-BE49-F238E27FC236}">
                <a16:creationId xmlns:a16="http://schemas.microsoft.com/office/drawing/2014/main" id="{7CD0CBE5-41A1-C01F-EBC4-3F44EB2912B6}"/>
              </a:ext>
            </a:extLst>
          </p:cNvPr>
          <p:cNvSpPr txBox="1"/>
          <p:nvPr/>
        </p:nvSpPr>
        <p:spPr>
          <a:xfrm>
            <a:off x="4133502" y="2614235"/>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Devol.-</a:t>
            </a:r>
            <a:r>
              <a:rPr lang="es-ES" dirty="0" err="1">
                <a:latin typeface="Calibri" panose="020F0502020204030204" pitchFamily="34" charset="0"/>
                <a:ea typeface="Calibri" panose="020F0502020204030204" pitchFamily="34" charset="0"/>
                <a:cs typeface="Calibri" panose="020F0502020204030204" pitchFamily="34" charset="0"/>
              </a:rPr>
              <a:t>comp.</a:t>
            </a:r>
            <a:endParaRPr lang="es-ES" dirty="0">
              <a:latin typeface="Calibri" panose="020F0502020204030204" pitchFamily="34" charset="0"/>
              <a:ea typeface="Calibri" panose="020F0502020204030204" pitchFamily="34" charset="0"/>
              <a:cs typeface="Calibri" panose="020F0502020204030204" pitchFamily="34" charset="0"/>
            </a:endParaRPr>
          </a:p>
        </p:txBody>
      </p:sp>
      <p:sp>
        <p:nvSpPr>
          <p:cNvPr id="21" name="CuadroTexto 20">
            <a:extLst>
              <a:ext uri="{FF2B5EF4-FFF2-40B4-BE49-F238E27FC236}">
                <a16:creationId xmlns:a16="http://schemas.microsoft.com/office/drawing/2014/main" id="{ACA5C2D3-64A4-BEE5-EAF3-D678E6871881}"/>
              </a:ext>
            </a:extLst>
          </p:cNvPr>
          <p:cNvSpPr txBox="1"/>
          <p:nvPr/>
        </p:nvSpPr>
        <p:spPr>
          <a:xfrm>
            <a:off x="4133502" y="3019814"/>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Inaplicación</a:t>
            </a:r>
          </a:p>
        </p:txBody>
      </p:sp>
      <p:sp>
        <p:nvSpPr>
          <p:cNvPr id="22" name="CuadroTexto 21">
            <a:extLst>
              <a:ext uri="{FF2B5EF4-FFF2-40B4-BE49-F238E27FC236}">
                <a16:creationId xmlns:a16="http://schemas.microsoft.com/office/drawing/2014/main" id="{BF523BC1-D51E-DBF2-2DB3-0787C4D50679}"/>
              </a:ext>
            </a:extLst>
          </p:cNvPr>
          <p:cNvSpPr txBox="1"/>
          <p:nvPr/>
        </p:nvSpPr>
        <p:spPr>
          <a:xfrm>
            <a:off x="6111256" y="3426728"/>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Facturas</a:t>
            </a:r>
          </a:p>
        </p:txBody>
      </p:sp>
      <p:sp>
        <p:nvSpPr>
          <p:cNvPr id="23" name="CuadroTexto 22">
            <a:extLst>
              <a:ext uri="{FF2B5EF4-FFF2-40B4-BE49-F238E27FC236}">
                <a16:creationId xmlns:a16="http://schemas.microsoft.com/office/drawing/2014/main" id="{EC67A306-0CD6-DE14-B547-E3314AC03355}"/>
              </a:ext>
            </a:extLst>
          </p:cNvPr>
          <p:cNvSpPr txBox="1"/>
          <p:nvPr/>
        </p:nvSpPr>
        <p:spPr>
          <a:xfrm>
            <a:off x="6113502" y="3830692"/>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Acuerdos</a:t>
            </a:r>
          </a:p>
        </p:txBody>
      </p:sp>
      <p:sp>
        <p:nvSpPr>
          <p:cNvPr id="24" name="CuadroTexto 23">
            <a:extLst>
              <a:ext uri="{FF2B5EF4-FFF2-40B4-BE49-F238E27FC236}">
                <a16:creationId xmlns:a16="http://schemas.microsoft.com/office/drawing/2014/main" id="{914F0BF4-C202-1EF1-110A-411C76A54C0C}"/>
              </a:ext>
            </a:extLst>
          </p:cNvPr>
          <p:cNvSpPr txBox="1"/>
          <p:nvPr/>
        </p:nvSpPr>
        <p:spPr>
          <a:xfrm>
            <a:off x="6113502" y="4647219"/>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Resolución/similar</a:t>
            </a:r>
          </a:p>
        </p:txBody>
      </p:sp>
      <p:sp>
        <p:nvSpPr>
          <p:cNvPr id="25" name="CuadroTexto 24">
            <a:extLst>
              <a:ext uri="{FF2B5EF4-FFF2-40B4-BE49-F238E27FC236}">
                <a16:creationId xmlns:a16="http://schemas.microsoft.com/office/drawing/2014/main" id="{329EF394-8326-9AC0-523C-2CC051B3A04B}"/>
              </a:ext>
            </a:extLst>
          </p:cNvPr>
          <p:cNvSpPr txBox="1"/>
          <p:nvPr/>
        </p:nvSpPr>
        <p:spPr>
          <a:xfrm>
            <a:off x="4133502" y="3425393"/>
            <a:ext cx="1944000" cy="369332"/>
          </a:xfrm>
          <a:prstGeom prst="rect">
            <a:avLst/>
          </a:prstGeom>
          <a:solidFill>
            <a:schemeClr val="accent1">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Cofinanciación</a:t>
            </a:r>
          </a:p>
        </p:txBody>
      </p:sp>
      <p:sp>
        <p:nvSpPr>
          <p:cNvPr id="26" name="CuadroTexto 25">
            <a:extLst>
              <a:ext uri="{FF2B5EF4-FFF2-40B4-BE49-F238E27FC236}">
                <a16:creationId xmlns:a16="http://schemas.microsoft.com/office/drawing/2014/main" id="{4C30443C-A6FB-5CF2-628E-8A6A55D54A55}"/>
              </a:ext>
            </a:extLst>
          </p:cNvPr>
          <p:cNvSpPr txBox="1"/>
          <p:nvPr/>
        </p:nvSpPr>
        <p:spPr>
          <a:xfrm>
            <a:off x="4133502" y="3830972"/>
            <a:ext cx="1944000" cy="369332"/>
          </a:xfrm>
          <a:prstGeom prst="rect">
            <a:avLst/>
          </a:prstGeom>
          <a:solidFill>
            <a:schemeClr val="accent1">
              <a:lumMod val="75000"/>
            </a:schemeClr>
          </a:solidFill>
        </p:spPr>
        <p:txBody>
          <a:bodyPr wrap="square" rtlCol="0">
            <a:spAutoFit/>
          </a:bodyPr>
          <a:lstStyle/>
          <a:p>
            <a:pPr algn="ctr"/>
            <a:r>
              <a:rPr lang="es-ES" b="1" dirty="0" err="1">
                <a:solidFill>
                  <a:schemeClr val="bg1"/>
                </a:solidFill>
                <a:latin typeface="Calibri" panose="020F0502020204030204" pitchFamily="34" charset="0"/>
                <a:ea typeface="Calibri" panose="020F0502020204030204" pitchFamily="34" charset="0"/>
                <a:cs typeface="Calibri" panose="020F0502020204030204" pitchFamily="34" charset="0"/>
              </a:rPr>
              <a:t>Confin</a:t>
            </a: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 por 3</a:t>
            </a:r>
            <a:r>
              <a:rPr lang="es-ES" b="1" baseline="30000" dirty="0">
                <a:solidFill>
                  <a:schemeClr val="bg1"/>
                </a:solidFill>
                <a:latin typeface="Calibri" panose="020F0502020204030204" pitchFamily="34" charset="0"/>
                <a:ea typeface="Calibri" panose="020F0502020204030204" pitchFamily="34" charset="0"/>
                <a:cs typeface="Calibri" panose="020F0502020204030204" pitchFamily="34" charset="0"/>
              </a:rPr>
              <a:t>os</a:t>
            </a:r>
          </a:p>
        </p:txBody>
      </p:sp>
      <p:sp>
        <p:nvSpPr>
          <p:cNvPr id="27" name="CuadroTexto 26">
            <a:extLst>
              <a:ext uri="{FF2B5EF4-FFF2-40B4-BE49-F238E27FC236}">
                <a16:creationId xmlns:a16="http://schemas.microsoft.com/office/drawing/2014/main" id="{8D6DB9B9-DD86-406F-0E61-B5CACDDB28EE}"/>
              </a:ext>
            </a:extLst>
          </p:cNvPr>
          <p:cNvSpPr txBox="1"/>
          <p:nvPr/>
        </p:nvSpPr>
        <p:spPr>
          <a:xfrm>
            <a:off x="4133502" y="4236551"/>
            <a:ext cx="1944000" cy="369332"/>
          </a:xfrm>
          <a:prstGeom prst="rect">
            <a:avLst/>
          </a:prstGeom>
          <a:solidFill>
            <a:schemeClr val="accent1">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Abono anticipo</a:t>
            </a:r>
          </a:p>
        </p:txBody>
      </p:sp>
      <p:sp>
        <p:nvSpPr>
          <p:cNvPr id="28" name="CuadroTexto 27">
            <a:extLst>
              <a:ext uri="{FF2B5EF4-FFF2-40B4-BE49-F238E27FC236}">
                <a16:creationId xmlns:a16="http://schemas.microsoft.com/office/drawing/2014/main" id="{C95921C4-41EC-C297-B695-6A64F40CC247}"/>
              </a:ext>
            </a:extLst>
          </p:cNvPr>
          <p:cNvSpPr txBox="1"/>
          <p:nvPr/>
        </p:nvSpPr>
        <p:spPr>
          <a:xfrm>
            <a:off x="4133502" y="4642130"/>
            <a:ext cx="1944000" cy="369332"/>
          </a:xfrm>
          <a:prstGeom prst="rect">
            <a:avLst/>
          </a:prstGeom>
          <a:solidFill>
            <a:schemeClr val="accent1">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Otras ayudas</a:t>
            </a:r>
          </a:p>
        </p:txBody>
      </p:sp>
      <p:sp>
        <p:nvSpPr>
          <p:cNvPr id="29" name="CuadroTexto 28">
            <a:extLst>
              <a:ext uri="{FF2B5EF4-FFF2-40B4-BE49-F238E27FC236}">
                <a16:creationId xmlns:a16="http://schemas.microsoft.com/office/drawing/2014/main" id="{659E77F2-E879-38C5-3485-5EFC76C66E74}"/>
              </a:ext>
            </a:extLst>
          </p:cNvPr>
          <p:cNvSpPr txBox="1"/>
          <p:nvPr/>
        </p:nvSpPr>
        <p:spPr>
          <a:xfrm>
            <a:off x="4133502" y="5047709"/>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ZBE</a:t>
            </a:r>
          </a:p>
        </p:txBody>
      </p:sp>
      <p:sp>
        <p:nvSpPr>
          <p:cNvPr id="30" name="CuadroTexto 29">
            <a:extLst>
              <a:ext uri="{FF2B5EF4-FFF2-40B4-BE49-F238E27FC236}">
                <a16:creationId xmlns:a16="http://schemas.microsoft.com/office/drawing/2014/main" id="{2F4E8FB6-0159-60DE-85E7-F97BB6C3157F}"/>
              </a:ext>
            </a:extLst>
          </p:cNvPr>
          <p:cNvSpPr txBox="1"/>
          <p:nvPr/>
        </p:nvSpPr>
        <p:spPr>
          <a:xfrm>
            <a:off x="8129502" y="2206479"/>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Datos libros</a:t>
            </a:r>
          </a:p>
        </p:txBody>
      </p:sp>
      <p:sp>
        <p:nvSpPr>
          <p:cNvPr id="31" name="CuadroTexto 30">
            <a:extLst>
              <a:ext uri="{FF2B5EF4-FFF2-40B4-BE49-F238E27FC236}">
                <a16:creationId xmlns:a16="http://schemas.microsoft.com/office/drawing/2014/main" id="{1235B046-49A9-80A0-7869-D147E9423AF6}"/>
              </a:ext>
            </a:extLst>
          </p:cNvPr>
          <p:cNvSpPr txBox="1"/>
          <p:nvPr/>
        </p:nvSpPr>
        <p:spPr>
          <a:xfrm>
            <a:off x="8129502" y="2612058"/>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Datos libros</a:t>
            </a:r>
          </a:p>
        </p:txBody>
      </p:sp>
      <p:sp>
        <p:nvSpPr>
          <p:cNvPr id="32" name="CuadroTexto 31">
            <a:extLst>
              <a:ext uri="{FF2B5EF4-FFF2-40B4-BE49-F238E27FC236}">
                <a16:creationId xmlns:a16="http://schemas.microsoft.com/office/drawing/2014/main" id="{86E42164-86C9-CEBD-85C8-9C0B66849FD8}"/>
              </a:ext>
            </a:extLst>
          </p:cNvPr>
          <p:cNvSpPr txBox="1"/>
          <p:nvPr/>
        </p:nvSpPr>
        <p:spPr>
          <a:xfrm>
            <a:off x="10110745" y="2206479"/>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Títulos propios</a:t>
            </a:r>
          </a:p>
        </p:txBody>
      </p:sp>
      <p:sp>
        <p:nvSpPr>
          <p:cNvPr id="33" name="CuadroTexto 32">
            <a:extLst>
              <a:ext uri="{FF2B5EF4-FFF2-40B4-BE49-F238E27FC236}">
                <a16:creationId xmlns:a16="http://schemas.microsoft.com/office/drawing/2014/main" id="{E4EF6B45-0796-51C1-08C8-F348BB4FEDF3}"/>
              </a:ext>
            </a:extLst>
          </p:cNvPr>
          <p:cNvSpPr txBox="1"/>
          <p:nvPr/>
        </p:nvSpPr>
        <p:spPr>
          <a:xfrm>
            <a:off x="10110745" y="2612058"/>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Títulos integrados</a:t>
            </a:r>
          </a:p>
        </p:txBody>
      </p:sp>
      <p:sp>
        <p:nvSpPr>
          <p:cNvPr id="34" name="CuadroTexto 33">
            <a:extLst>
              <a:ext uri="{FF2B5EF4-FFF2-40B4-BE49-F238E27FC236}">
                <a16:creationId xmlns:a16="http://schemas.microsoft.com/office/drawing/2014/main" id="{161B9339-E8CC-231E-C969-1BD0582E5C50}"/>
              </a:ext>
            </a:extLst>
          </p:cNvPr>
          <p:cNvSpPr txBox="1"/>
          <p:nvPr/>
        </p:nvSpPr>
        <p:spPr>
          <a:xfrm>
            <a:off x="9120745" y="3017637"/>
            <a:ext cx="1944000" cy="369332"/>
          </a:xfrm>
          <a:prstGeom prst="rect">
            <a:avLst/>
          </a:prstGeom>
          <a:solidFill>
            <a:schemeClr val="bg2">
              <a:lumMod val="20000"/>
              <a:lumOff val="80000"/>
            </a:schemeClr>
          </a:solidFill>
        </p:spPr>
        <p:txBody>
          <a:bodyPr wrap="square" rtlCol="0">
            <a:spAutoFit/>
          </a:bodyPr>
          <a:lstStyle/>
          <a:p>
            <a:pPr algn="ctr"/>
            <a:r>
              <a:rPr lang="es-ES" dirty="0">
                <a:latin typeface="Calibri" panose="020F0502020204030204" pitchFamily="34" charset="0"/>
                <a:ea typeface="Calibri" panose="020F0502020204030204" pitchFamily="34" charset="0"/>
                <a:cs typeface="Calibri" panose="020F0502020204030204" pitchFamily="34" charset="0"/>
              </a:rPr>
              <a:t>Petición</a:t>
            </a:r>
          </a:p>
        </p:txBody>
      </p:sp>
      <p:sp>
        <p:nvSpPr>
          <p:cNvPr id="35" name="CuadroTexto 34">
            <a:extLst>
              <a:ext uri="{FF2B5EF4-FFF2-40B4-BE49-F238E27FC236}">
                <a16:creationId xmlns:a16="http://schemas.microsoft.com/office/drawing/2014/main" id="{DFA1B241-E8F9-7F6B-37DF-AE38DA21B519}"/>
              </a:ext>
            </a:extLst>
          </p:cNvPr>
          <p:cNvSpPr txBox="1"/>
          <p:nvPr/>
        </p:nvSpPr>
        <p:spPr>
          <a:xfrm>
            <a:off x="2620663" y="6090348"/>
            <a:ext cx="6815437"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LISTADO DE DOCUMENTACIÓN QUE CONFORMA EL EXPEDIENTE</a:t>
            </a:r>
          </a:p>
        </p:txBody>
      </p:sp>
      <p:sp>
        <p:nvSpPr>
          <p:cNvPr id="36" name="CuadroTexto 35">
            <a:extLst>
              <a:ext uri="{FF2B5EF4-FFF2-40B4-BE49-F238E27FC236}">
                <a16:creationId xmlns:a16="http://schemas.microsoft.com/office/drawing/2014/main" id="{3E91CC27-47F5-5D9E-D13A-FBB905D0E3B2}"/>
              </a:ext>
            </a:extLst>
          </p:cNvPr>
          <p:cNvSpPr txBox="1"/>
          <p:nvPr/>
        </p:nvSpPr>
        <p:spPr>
          <a:xfrm>
            <a:off x="137255" y="811671"/>
            <a:ext cx="11917489" cy="492443"/>
          </a:xfrm>
          <a:prstGeom prst="rect">
            <a:avLst/>
          </a:prstGeom>
          <a:solidFill>
            <a:schemeClr val="accent1">
              <a:lumMod val="75000"/>
            </a:schemeClr>
          </a:solidFill>
        </p:spPr>
        <p:txBody>
          <a:bodyPr wrap="square" rtlCol="0">
            <a:spAutoFit/>
          </a:bodyPr>
          <a:lstStyle/>
          <a:p>
            <a:pPr algn="ctr"/>
            <a:r>
              <a:rPr lang="es-ES" sz="2600" b="1" dirty="0">
                <a:solidFill>
                  <a:schemeClr val="bg1"/>
                </a:solidFill>
                <a:latin typeface="Calibri" panose="020F0502020204030204" pitchFamily="34" charset="0"/>
                <a:ea typeface="Calibri" panose="020F0502020204030204" pitchFamily="34" charset="0"/>
                <a:cs typeface="Calibri" panose="020F0502020204030204" pitchFamily="34" charset="0"/>
              </a:rPr>
              <a:t>TITULAR DE LA INTERVENCIÓN</a:t>
            </a:r>
          </a:p>
        </p:txBody>
      </p:sp>
      <p:sp>
        <p:nvSpPr>
          <p:cNvPr id="37" name="CuadroTexto 36">
            <a:extLst>
              <a:ext uri="{FF2B5EF4-FFF2-40B4-BE49-F238E27FC236}">
                <a16:creationId xmlns:a16="http://schemas.microsoft.com/office/drawing/2014/main" id="{35593030-E9E4-5673-5988-92985866F959}"/>
              </a:ext>
            </a:extLst>
          </p:cNvPr>
          <p:cNvSpPr txBox="1"/>
          <p:nvPr/>
        </p:nvSpPr>
        <p:spPr>
          <a:xfrm>
            <a:off x="2620663" y="5599616"/>
            <a:ext cx="6815437" cy="369332"/>
          </a:xfrm>
          <a:prstGeom prst="rect">
            <a:avLst/>
          </a:prstGeom>
          <a:solidFill>
            <a:schemeClr val="tx2">
              <a:lumMod val="75000"/>
            </a:schemeClr>
          </a:solidFill>
        </p:spPr>
        <p:txBody>
          <a:bodyPr wrap="square" rtlCol="0">
            <a:spAutoFit/>
          </a:bodyPr>
          <a:lstStyle/>
          <a:p>
            <a:pPr algn="ctr"/>
            <a:r>
              <a:rPr lang="es-ES" b="1" dirty="0">
                <a:solidFill>
                  <a:schemeClr val="bg1"/>
                </a:solidFill>
                <a:latin typeface="Calibri" panose="020F0502020204030204" pitchFamily="34" charset="0"/>
                <a:ea typeface="Calibri" panose="020F0502020204030204" pitchFamily="34" charset="0"/>
                <a:cs typeface="Calibri" panose="020F0502020204030204" pitchFamily="34" charset="0"/>
              </a:rPr>
              <a:t>DOCUMENTACIÓN ADICIONAL E INFORMES ESPECÍFICOS</a:t>
            </a:r>
          </a:p>
        </p:txBody>
      </p:sp>
      <p:sp>
        <p:nvSpPr>
          <p:cNvPr id="2" name="CuadroTexto 1">
            <a:extLst>
              <a:ext uri="{FF2B5EF4-FFF2-40B4-BE49-F238E27FC236}">
                <a16:creationId xmlns:a16="http://schemas.microsoft.com/office/drawing/2014/main" id="{7EC63546-9BA2-B445-2E1C-C40889BEB6D9}"/>
              </a:ext>
            </a:extLst>
          </p:cNvPr>
          <p:cNvSpPr txBox="1"/>
          <p:nvPr/>
        </p:nvSpPr>
        <p:spPr>
          <a:xfrm>
            <a:off x="4796287" y="163904"/>
            <a:ext cx="6029864" cy="338554"/>
          </a:xfrm>
          <a:prstGeom prst="rect">
            <a:avLst/>
          </a:prstGeom>
          <a:noFill/>
        </p:spPr>
        <p:txBody>
          <a:bodyPr wrap="square" rtlCol="0">
            <a:spAutoFit/>
          </a:bodyPr>
          <a:lstStyle/>
          <a:p>
            <a:r>
              <a:rPr lang="es-ES" sz="1600" dirty="0">
                <a:solidFill>
                  <a:schemeClr val="bg1"/>
                </a:solidFill>
                <a:latin typeface="Aptos" panose="020B0004020202020204" pitchFamily="34" charset="0"/>
              </a:rPr>
              <a:t>Firmantes</a:t>
            </a:r>
          </a:p>
        </p:txBody>
      </p:sp>
    </p:spTree>
    <p:extLst>
      <p:ext uri="{BB962C8B-B14F-4D97-AF65-F5344CB8AC3E}">
        <p14:creationId xmlns:p14="http://schemas.microsoft.com/office/powerpoint/2010/main" val="1287317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Arup widescreen test">
  <a:themeElements>
    <a:clrScheme name="Arup widescreen test">
      <a:dk1>
        <a:srgbClr val="000000"/>
      </a:dk1>
      <a:lt1>
        <a:srgbClr val="FFFFFF"/>
      </a:lt1>
      <a:dk2>
        <a:srgbClr val="D2D2D2"/>
      </a:dk2>
      <a:lt2>
        <a:srgbClr val="828282"/>
      </a:lt2>
      <a:accent1>
        <a:srgbClr val="D22D7D"/>
      </a:accent1>
      <a:accent2>
        <a:srgbClr val="28AAE1"/>
      </a:accent2>
      <a:accent3>
        <a:srgbClr val="F05023"/>
      </a:accent3>
      <a:accent4>
        <a:srgbClr val="696EB4"/>
      </a:accent4>
      <a:accent5>
        <a:srgbClr val="FA9B1E"/>
      </a:accent5>
      <a:accent6>
        <a:srgbClr val="28AF73"/>
      </a:accent6>
      <a:hlink>
        <a:srgbClr val="7F7F7F"/>
      </a:hlink>
      <a:folHlink>
        <a:srgbClr val="7F7F7F"/>
      </a:folHlink>
    </a:clrScheme>
    <a:fontScheme name="Arup widescreen test">
      <a:majorFont>
        <a:latin typeface="Times New Roman" panose="02020603050405020304"/>
        <a:ea typeface=""/>
        <a:cs typeface=""/>
      </a:majorFont>
      <a:minorFont>
        <a:latin typeface="Times New Roman" panose="02020603050405020304"/>
        <a:ea typeface=""/>
        <a:cs typeface=""/>
      </a:minorFont>
    </a:fontScheme>
    <a:fmtScheme name="Arup widescreen tes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rup widescreen test" id="{5B05CC4A-3CBA-4371-82EE-F1EFB029FA48}" vid="{1216D88A-415C-44B1-AAF0-9D715E5D189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1c2aa6a-57ff-4e0f-8d47-d14b8798022c">
      <Terms xmlns="http://schemas.microsoft.com/office/infopath/2007/PartnerControls"/>
    </lcf76f155ced4ddcb4097134ff3c332f>
    <TaxCatchAll xmlns="33aaa96e-b011-47c7-baef-5e516be5569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116EA5E598AAAB4AA969A52DA0AF7222" ma:contentTypeVersion="16" ma:contentTypeDescription="Crear nuevo documento." ma:contentTypeScope="" ma:versionID="ad7dc0c4872c75b34c14253d8bfb6811">
  <xsd:schema xmlns:xsd="http://www.w3.org/2001/XMLSchema" xmlns:xs="http://www.w3.org/2001/XMLSchema" xmlns:p="http://schemas.microsoft.com/office/2006/metadata/properties" xmlns:ns2="33aaa96e-b011-47c7-baef-5e516be5569e" xmlns:ns3="21c2aa6a-57ff-4e0f-8d47-d14b8798022c" targetNamespace="http://schemas.microsoft.com/office/2006/metadata/properties" ma:root="true" ma:fieldsID="23cf03a75e15e94b6050caeda4cd7acd" ns2:_="" ns3:_="">
    <xsd:import namespace="33aaa96e-b011-47c7-baef-5e516be5569e"/>
    <xsd:import namespace="21c2aa6a-57ff-4e0f-8d47-d14b8798022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ObjectDetectorVersions" minOccurs="0"/>
                <xsd:element ref="ns3:MediaServiceDateTaken" minOccurs="0"/>
                <xsd:element ref="ns3:MediaServiceGenerationTime" minOccurs="0"/>
                <xsd:element ref="ns3:MediaServiceEventHashCode" minOccurs="0"/>
                <xsd:element ref="ns3:MediaLengthInSeconds" minOccurs="0"/>
                <xsd:element ref="ns3:lcf76f155ced4ddcb4097134ff3c332f" minOccurs="0"/>
                <xsd:element ref="ns2:TaxCatchAll" minOccurs="0"/>
                <xsd:element ref="ns3:MediaServiceOCR" minOccurs="0"/>
                <xsd:element ref="ns3:MediaServiceLocation"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aaa96e-b011-47c7-baef-5e516be5569e" elementFormDefault="qualified">
    <xsd:import namespace="http://schemas.microsoft.com/office/2006/documentManagement/types"/>
    <xsd:import namespace="http://schemas.microsoft.com/office/infopath/2007/PartnerControls"/>
    <xsd:element name="SharedWithUsers" ma:index="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talles de uso compartido" ma:internalName="SharedWithDetails" ma:readOnly="true">
      <xsd:simpleType>
        <xsd:restriction base="dms:Note">
          <xsd:maxLength value="255"/>
        </xsd:restriction>
      </xsd:simpleType>
    </xsd:element>
    <xsd:element name="TaxCatchAll" ma:index="20" nillable="true" ma:displayName="Taxonomy Catch All Column" ma:hidden="true" ma:list="{70b46c3e-5604-4efe-ba8f-d8e1fa096263}" ma:internalName="TaxCatchAll" ma:showField="CatchAllData" ma:web="33aaa96e-b011-47c7-baef-5e516be5569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1c2aa6a-57ff-4e0f-8d47-d14b8798022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Etiquetas de imagen" ma:readOnly="false" ma:fieldId="{5cf76f15-5ced-4ddc-b409-7134ff3c332f}" ma:taxonomyMulti="true" ma:sspId="0ed6521e-12c7-4641-a58b-d6f58964e6ac"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descrip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D82D968-7D1E-4FFE-ADE8-5CE84711E8FA}">
  <ds:schemaRefs>
    <ds:schemaRef ds:uri="http://schemas.microsoft.com/office/2006/metadata/properties"/>
    <ds:schemaRef ds:uri="http://schemas.microsoft.com/office/infopath/2007/PartnerControls"/>
    <ds:schemaRef ds:uri="33aaa96e-b011-47c7-baef-5e516be5569e"/>
    <ds:schemaRef ds:uri="21c2aa6a-57ff-4e0f-8d47-d14b8798022c"/>
    <ds:schemaRef ds:uri="47021915-3a1c-4aca-bbf3-5b49acaa06de"/>
  </ds:schemaRefs>
</ds:datastoreItem>
</file>

<file path=customXml/itemProps2.xml><?xml version="1.0" encoding="utf-8"?>
<ds:datastoreItem xmlns:ds="http://schemas.openxmlformats.org/officeDocument/2006/customXml" ds:itemID="{49309D02-D212-4DFD-9D04-F4018E6E2C66}"/>
</file>

<file path=customXml/itemProps3.xml><?xml version="1.0" encoding="utf-8"?>
<ds:datastoreItem xmlns:ds="http://schemas.openxmlformats.org/officeDocument/2006/customXml" ds:itemID="{163AB0EC-EB65-4770-A2A0-76FC79406F0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10693</TotalTime>
  <Words>7023</Words>
  <Application>Microsoft Office PowerPoint</Application>
  <PresentationFormat>Panorámica</PresentationFormat>
  <Paragraphs>733</Paragraphs>
  <Slides>41</Slides>
  <Notes>13</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41</vt:i4>
      </vt:variant>
    </vt:vector>
  </HeadingPairs>
  <TitlesOfParts>
    <vt:vector size="48" baseType="lpstr">
      <vt:lpstr>Aptos</vt:lpstr>
      <vt:lpstr>Arial</vt:lpstr>
      <vt:lpstr>Calibri</vt:lpstr>
      <vt:lpstr>Times New Roman</vt:lpstr>
      <vt:lpstr>Tw Cen MT Condensed</vt:lpstr>
      <vt:lpstr>Wingdings</vt:lpstr>
      <vt:lpstr>Arup widescreen test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Arup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Reunión del Comité de Dirección del Proyecto | 2016.11.16</dc:title>
  <dc:creator>Susana Isabel</dc:creator>
  <cp:lastModifiedBy>Mateo García Rubén</cp:lastModifiedBy>
  <cp:revision>509</cp:revision>
  <cp:lastPrinted>2016-11-15T20:44:42Z</cp:lastPrinted>
  <dcterms:created xsi:type="dcterms:W3CDTF">2016-11-10T19:30:35Z</dcterms:created>
  <dcterms:modified xsi:type="dcterms:W3CDTF">2026-03-05T08:14:48Z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0x010100116EA5E598AAAB4AA969A52DA0AF7222</vt:lpwstr>
  </property>
  <property fmtid="{D5CDD505-2E9C-101B-9397-08002B2CF9AE}" pid="3" name="MediaServiceImageTags">
    <vt:lpwstr/>
  </property>
</Properties>
</file>