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1" r:id="rId4"/>
  </p:sldMasterIdLst>
  <p:notesMasterIdLst>
    <p:notesMasterId r:id="rId16"/>
  </p:notesMasterIdLst>
  <p:sldIdLst>
    <p:sldId id="345" r:id="rId5"/>
    <p:sldId id="411" r:id="rId6"/>
    <p:sldId id="388" r:id="rId7"/>
    <p:sldId id="392" r:id="rId8"/>
    <p:sldId id="462" r:id="rId9"/>
    <p:sldId id="433" r:id="rId10"/>
    <p:sldId id="463" r:id="rId11"/>
    <p:sldId id="464" r:id="rId12"/>
    <p:sldId id="465" r:id="rId13"/>
    <p:sldId id="466" r:id="rId14"/>
    <p:sldId id="451" r:id="rId15"/>
  </p:sldIdLst>
  <p:sldSz cx="12192000" cy="6858000"/>
  <p:notesSz cx="6735763" cy="98663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1797" userDrawn="1">
          <p15:clr>
            <a:srgbClr val="A4A3A4"/>
          </p15:clr>
        </p15:guide>
        <p15:guide id="3" orient="horz" pos="1071" userDrawn="1">
          <p15:clr>
            <a:srgbClr val="A4A3A4"/>
          </p15:clr>
        </p15:guide>
        <p15:guide id="4" orient="horz" pos="2591" userDrawn="1">
          <p15:clr>
            <a:srgbClr val="A4A3A4"/>
          </p15:clr>
        </p15:guide>
        <p15:guide id="5" orient="horz" pos="3974" userDrawn="1">
          <p15:clr>
            <a:srgbClr val="A4A3A4"/>
          </p15:clr>
        </p15:guide>
        <p15:guide id="6"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C4FC58-A433-7D3B-E904-1A666C78C056}" name="Gálvez Salinas José Alfonso" initials="GSJA" userId="S::jose.galvez@transportes.gob.es::c45ff73d-45bb-46b8-9890-b19369646d9c" providerId="AD"/>
  <p188:author id="{F994E9B2-EEA5-06F4-2EDD-6FE9D40E1ED1}" name="Meana González del Yerro Jorge" initials="JM" userId="S::jmeana@transportes.gob.es::7e9e4a96-bd77-4e64-9a43-c439df96264f" providerId="AD"/>
  <p188:author id="{FB85FEB4-A0C8-2901-7DC7-E972E174F9CB}" name="Ferrer López Sheila" initials="SF" userId="S::sferrer@transportes.gob.es::798794d4-54c3-4741-9e08-a188310342c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8FCC"/>
    <a:srgbClr val="DE0000"/>
    <a:srgbClr val="FEEBD2"/>
    <a:srgbClr val="00B050"/>
    <a:srgbClr val="FFFFFF"/>
    <a:srgbClr val="FFFFCC"/>
    <a:srgbClr val="F7D117"/>
    <a:srgbClr val="D10000"/>
    <a:srgbClr val="BC2400"/>
    <a:srgbClr val="EC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2EE55C-CBF4-4FE6-9D0C-0D1B91984589}" v="2059" dt="2026-03-12T09:05:33.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guide orient="horz" pos="1797"/>
        <p:guide orient="horz" pos="1071"/>
        <p:guide orient="horz" pos="2591"/>
        <p:guide orient="horz" pos="397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RDIO TIRADO ANTONIO JOSE" userId="S::ajtardio@transportes.gob.es::d5757e53-6a68-4974-b50e-806ba0dadcab" providerId="AD" clId="Web-{5C084973-457E-BE03-96EF-94628532E6E0}"/>
    <pc:docChg chg="addSld delSld modSld">
      <pc:chgData name="TARDIO TIRADO ANTONIO JOSE" userId="S::ajtardio@transportes.gob.es::d5757e53-6a68-4974-b50e-806ba0dadcab" providerId="AD" clId="Web-{5C084973-457E-BE03-96EF-94628532E6E0}" dt="2026-03-06T13:35:53.604" v="1147"/>
      <pc:docMkLst>
        <pc:docMk/>
      </pc:docMkLst>
      <pc:sldChg chg="modSp">
        <pc:chgData name="TARDIO TIRADO ANTONIO JOSE" userId="S::ajtardio@transportes.gob.es::d5757e53-6a68-4974-b50e-806ba0dadcab" providerId="AD" clId="Web-{5C084973-457E-BE03-96EF-94628532E6E0}" dt="2026-03-06T08:59:25.255" v="60" actId="20577"/>
        <pc:sldMkLst>
          <pc:docMk/>
          <pc:sldMk cId="1056980173" sldId="392"/>
        </pc:sldMkLst>
        <pc:spChg chg="mod">
          <ac:chgData name="TARDIO TIRADO ANTONIO JOSE" userId="S::ajtardio@transportes.gob.es::d5757e53-6a68-4974-b50e-806ba0dadcab" providerId="AD" clId="Web-{5C084973-457E-BE03-96EF-94628532E6E0}" dt="2026-03-06T08:59:25.255" v="60" actId="20577"/>
          <ac:spMkLst>
            <pc:docMk/>
            <pc:sldMk cId="1056980173" sldId="392"/>
            <ac:spMk id="2" creationId="{13AAEE4B-991F-34FB-45C6-72402CF0AB2B}"/>
          </ac:spMkLst>
        </pc:spChg>
      </pc:sldChg>
      <pc:sldChg chg="addSp delSp modSp">
        <pc:chgData name="TARDIO TIRADO ANTONIO JOSE" userId="S::ajtardio@transportes.gob.es::d5757e53-6a68-4974-b50e-806ba0dadcab" providerId="AD" clId="Web-{5C084973-457E-BE03-96EF-94628532E6E0}" dt="2026-03-06T11:03:06.272" v="91"/>
        <pc:sldMkLst>
          <pc:docMk/>
          <pc:sldMk cId="150555964" sldId="433"/>
        </pc:sldMkLst>
        <pc:spChg chg="mod">
          <ac:chgData name="TARDIO TIRADO ANTONIO JOSE" userId="S::ajtardio@transportes.gob.es::d5757e53-6a68-4974-b50e-806ba0dadcab" providerId="AD" clId="Web-{5C084973-457E-BE03-96EF-94628532E6E0}" dt="2026-03-06T11:03:05.069" v="89" actId="20577"/>
          <ac:spMkLst>
            <pc:docMk/>
            <pc:sldMk cId="150555964" sldId="433"/>
            <ac:spMk id="14" creationId="{4C068DF3-9616-3A9C-6E42-5DCB72A89470}"/>
          </ac:spMkLst>
        </pc:spChg>
      </pc:sldChg>
    </pc:docChg>
  </pc:docChgLst>
  <pc:docChgLst>
    <pc:chgData name="TARDIO TIRADO ANTONIO JOSE" userId="S::ajtardio@transportes.gob.es::d5757e53-6a68-4974-b50e-806ba0dadcab" providerId="AD" clId="Web-{5BB6F33F-A974-34DB-2580-D7856B815683}"/>
    <pc:docChg chg="addSld modSld sldOrd">
      <pc:chgData name="TARDIO TIRADO ANTONIO JOSE" userId="S::ajtardio@transportes.gob.es::d5757e53-6a68-4974-b50e-806ba0dadcab" providerId="AD" clId="Web-{5BB6F33F-A974-34DB-2580-D7856B815683}" dt="2026-03-10T12:07:33.004" v="650" actId="20577"/>
      <pc:docMkLst>
        <pc:docMk/>
      </pc:docMkLst>
      <pc:sldChg chg="modSp">
        <pc:chgData name="TARDIO TIRADO ANTONIO JOSE" userId="S::ajtardio@transportes.gob.es::d5757e53-6a68-4974-b50e-806ba0dadcab" providerId="AD" clId="Web-{5BB6F33F-A974-34DB-2580-D7856B815683}" dt="2026-03-10T12:07:33.004" v="650" actId="20577"/>
        <pc:sldMkLst>
          <pc:docMk/>
          <pc:sldMk cId="1056980173" sldId="392"/>
        </pc:sldMkLst>
        <pc:spChg chg="mod">
          <ac:chgData name="TARDIO TIRADO ANTONIO JOSE" userId="S::ajtardio@transportes.gob.es::d5757e53-6a68-4974-b50e-806ba0dadcab" providerId="AD" clId="Web-{5BB6F33F-A974-34DB-2580-D7856B815683}" dt="2026-03-10T12:07:33.004" v="650" actId="20577"/>
          <ac:spMkLst>
            <pc:docMk/>
            <pc:sldMk cId="1056980173" sldId="392"/>
            <ac:spMk id="2" creationId="{13AAEE4B-991F-34FB-45C6-72402CF0AB2B}"/>
          </ac:spMkLst>
        </pc:spChg>
      </pc:sldChg>
    </pc:docChg>
  </pc:docChgLst>
  <pc:docChgLst>
    <pc:chgData name="TARDIO TIRADO ANTONIO JOSE" userId="S::ajtardio@transportes.gob.es::d5757e53-6a68-4974-b50e-806ba0dadcab" providerId="AD" clId="Web-{3ED0B377-8AE4-F556-B177-C65F38E27330}"/>
    <pc:docChg chg="addSld delSld modSld sldOrd">
      <pc:chgData name="TARDIO TIRADO ANTONIO JOSE" userId="S::ajtardio@transportes.gob.es::d5757e53-6a68-4974-b50e-806ba0dadcab" providerId="AD" clId="Web-{3ED0B377-8AE4-F556-B177-C65F38E27330}" dt="2026-03-09T15:27:23.307" v="2486" actId="1076"/>
      <pc:docMkLst>
        <pc:docMk/>
      </pc:docMkLst>
      <pc:sldChg chg="modSp">
        <pc:chgData name="TARDIO TIRADO ANTONIO JOSE" userId="S::ajtardio@transportes.gob.es::d5757e53-6a68-4974-b50e-806ba0dadcab" providerId="AD" clId="Web-{3ED0B377-8AE4-F556-B177-C65F38E27330}" dt="2026-03-09T15:27:23.307" v="2486" actId="1076"/>
        <pc:sldMkLst>
          <pc:docMk/>
          <pc:sldMk cId="3115574867" sldId="388"/>
        </pc:sldMkLst>
        <pc:spChg chg="mod">
          <ac:chgData name="TARDIO TIRADO ANTONIO JOSE" userId="S::ajtardio@transportes.gob.es::d5757e53-6a68-4974-b50e-806ba0dadcab" providerId="AD" clId="Web-{3ED0B377-8AE4-F556-B177-C65F38E27330}" dt="2026-03-09T15:27:23.307" v="2486" actId="1076"/>
          <ac:spMkLst>
            <pc:docMk/>
            <pc:sldMk cId="3115574867" sldId="388"/>
            <ac:spMk id="9" creationId="{4B5AC4C2-DB59-FE89-77FA-38C392FE6360}"/>
          </ac:spMkLst>
        </pc:spChg>
        <pc:spChg chg="mod">
          <ac:chgData name="TARDIO TIRADO ANTONIO JOSE" userId="S::ajtardio@transportes.gob.es::d5757e53-6a68-4974-b50e-806ba0dadcab" providerId="AD" clId="Web-{3ED0B377-8AE4-F556-B177-C65F38E27330}" dt="2026-03-09T15:26:50.104" v="2483" actId="14100"/>
          <ac:spMkLst>
            <pc:docMk/>
            <pc:sldMk cId="3115574867" sldId="388"/>
            <ac:spMk id="12" creationId="{F2D80BED-BF39-579B-3CD5-9F7237B5BF0B}"/>
          </ac:spMkLst>
        </pc:spChg>
        <pc:graphicFrameChg chg="modGraphic">
          <ac:chgData name="TARDIO TIRADO ANTONIO JOSE" userId="S::ajtardio@transportes.gob.es::d5757e53-6a68-4974-b50e-806ba0dadcab" providerId="AD" clId="Web-{3ED0B377-8AE4-F556-B177-C65F38E27330}" dt="2026-03-09T15:25:28.400" v="2481" actId="20577"/>
          <ac:graphicFrameMkLst>
            <pc:docMk/>
            <pc:sldMk cId="3115574867" sldId="388"/>
            <ac:graphicFrameMk id="8" creationId="{4CDCA15B-15DB-F60D-D72E-5D0530FBA9A0}"/>
          </ac:graphicFrameMkLst>
        </pc:graphicFrameChg>
      </pc:sldChg>
      <pc:sldChg chg="modSp">
        <pc:chgData name="TARDIO TIRADO ANTONIO JOSE" userId="S::ajtardio@transportes.gob.es::d5757e53-6a68-4974-b50e-806ba0dadcab" providerId="AD" clId="Web-{3ED0B377-8AE4-F556-B177-C65F38E27330}" dt="2026-03-09T15:17:03.453" v="2479" actId="20577"/>
        <pc:sldMkLst>
          <pc:docMk/>
          <pc:sldMk cId="1894201797" sldId="411"/>
        </pc:sldMkLst>
        <pc:spChg chg="mod">
          <ac:chgData name="TARDIO TIRADO ANTONIO JOSE" userId="S::ajtardio@transportes.gob.es::d5757e53-6a68-4974-b50e-806ba0dadcab" providerId="AD" clId="Web-{3ED0B377-8AE4-F556-B177-C65F38E27330}" dt="2026-03-09T15:17:03.453" v="2479" actId="20577"/>
          <ac:spMkLst>
            <pc:docMk/>
            <pc:sldMk cId="1894201797" sldId="411"/>
            <ac:spMk id="4" creationId="{08B2EAD8-24A1-5434-0817-A38DDB1D7FC9}"/>
          </ac:spMkLst>
        </pc:spChg>
      </pc:sldChg>
      <pc:sldChg chg="addSp delSp modSp">
        <pc:chgData name="TARDIO TIRADO ANTONIO JOSE" userId="S::ajtardio@transportes.gob.es::d5757e53-6a68-4974-b50e-806ba0dadcab" providerId="AD" clId="Web-{3ED0B377-8AE4-F556-B177-C65F38E27330}" dt="2026-03-09T13:21:16.998" v="2206" actId="20577"/>
        <pc:sldMkLst>
          <pc:docMk/>
          <pc:sldMk cId="150555964" sldId="433"/>
        </pc:sldMkLst>
        <pc:spChg chg="add mod">
          <ac:chgData name="TARDIO TIRADO ANTONIO JOSE" userId="S::ajtardio@transportes.gob.es::d5757e53-6a68-4974-b50e-806ba0dadcab" providerId="AD" clId="Web-{3ED0B377-8AE4-F556-B177-C65F38E27330}" dt="2026-03-09T12:59:04.636" v="1932" actId="20577"/>
          <ac:spMkLst>
            <pc:docMk/>
            <pc:sldMk cId="150555964" sldId="433"/>
            <ac:spMk id="2" creationId="{BA9A730B-BF2A-041F-8C4A-30FCA4776E41}"/>
          </ac:spMkLst>
        </pc:spChg>
        <pc:spChg chg="add mod">
          <ac:chgData name="TARDIO TIRADO ANTONIO JOSE" userId="S::ajtardio@transportes.gob.es::d5757e53-6a68-4974-b50e-806ba0dadcab" providerId="AD" clId="Web-{3ED0B377-8AE4-F556-B177-C65F38E27330}" dt="2026-03-09T12:59:45.763" v="1943" actId="20577"/>
          <ac:spMkLst>
            <pc:docMk/>
            <pc:sldMk cId="150555964" sldId="433"/>
            <ac:spMk id="3" creationId="{7F9DA4F3-4411-EA0E-8F4C-E64C34FE7042}"/>
          </ac:spMkLst>
        </pc:spChg>
        <pc:spChg chg="mod">
          <ac:chgData name="TARDIO TIRADO ANTONIO JOSE" userId="S::ajtardio@transportes.gob.es::d5757e53-6a68-4974-b50e-806ba0dadcab" providerId="AD" clId="Web-{3ED0B377-8AE4-F556-B177-C65F38E27330}" dt="2026-03-09T10:51:04.168" v="1016"/>
          <ac:spMkLst>
            <pc:docMk/>
            <pc:sldMk cId="150555964" sldId="433"/>
            <ac:spMk id="13" creationId="{6DB170D0-5ABD-75FB-F844-64DB3CB63EE5}"/>
          </ac:spMkLst>
        </pc:spChg>
        <pc:spChg chg="mod">
          <ac:chgData name="TARDIO TIRADO ANTONIO JOSE" userId="S::ajtardio@transportes.gob.es::d5757e53-6a68-4974-b50e-806ba0dadcab" providerId="AD" clId="Web-{3ED0B377-8AE4-F556-B177-C65F38E27330}" dt="2026-03-09T10:51:21.591" v="1018"/>
          <ac:spMkLst>
            <pc:docMk/>
            <pc:sldMk cId="150555964" sldId="433"/>
            <ac:spMk id="14" creationId="{4C068DF3-9616-3A9C-6E42-5DCB72A89470}"/>
          </ac:spMkLst>
        </pc:spChg>
        <pc:spChg chg="mod">
          <ac:chgData name="TARDIO TIRADO ANTONIO JOSE" userId="S::ajtardio@transportes.gob.es::d5757e53-6a68-4974-b50e-806ba0dadcab" providerId="AD" clId="Web-{3ED0B377-8AE4-F556-B177-C65F38E27330}" dt="2026-03-09T12:53:44.282" v="1899" actId="1076"/>
          <ac:spMkLst>
            <pc:docMk/>
            <pc:sldMk cId="150555964" sldId="433"/>
            <ac:spMk id="18" creationId="{2E6739FA-EFAD-385F-9B44-45094CCCE2D4}"/>
          </ac:spMkLst>
        </pc:spChg>
        <pc:spChg chg="mod">
          <ac:chgData name="TARDIO TIRADO ANTONIO JOSE" userId="S::ajtardio@transportes.gob.es::d5757e53-6a68-4974-b50e-806ba0dadcab" providerId="AD" clId="Web-{3ED0B377-8AE4-F556-B177-C65F38E27330}" dt="2026-03-09T12:53:33.797" v="1898" actId="1076"/>
          <ac:spMkLst>
            <pc:docMk/>
            <pc:sldMk cId="150555964" sldId="433"/>
            <ac:spMk id="29" creationId="{26B0E687-C115-4E2C-AF12-60E162C79401}"/>
          </ac:spMkLst>
        </pc:spChg>
        <pc:spChg chg="add mod">
          <ac:chgData name="TARDIO TIRADO ANTONIO JOSE" userId="S::ajtardio@transportes.gob.es::d5757e53-6a68-4974-b50e-806ba0dadcab" providerId="AD" clId="Web-{3ED0B377-8AE4-F556-B177-C65F38E27330}" dt="2026-03-09T13:00:10.920" v="1956" actId="20577"/>
          <ac:spMkLst>
            <pc:docMk/>
            <pc:sldMk cId="150555964" sldId="433"/>
            <ac:spMk id="39" creationId="{E1BEAA33-BBEC-F03B-B019-34A56C6E4BDF}"/>
          </ac:spMkLst>
        </pc:spChg>
        <pc:spChg chg="add mod">
          <ac:chgData name="TARDIO TIRADO ANTONIO JOSE" userId="S::ajtardio@transportes.gob.es::d5757e53-6a68-4974-b50e-806ba0dadcab" providerId="AD" clId="Web-{3ED0B377-8AE4-F556-B177-C65F38E27330}" dt="2026-03-09T13:03:33.630" v="2005" actId="20577"/>
          <ac:spMkLst>
            <pc:docMk/>
            <pc:sldMk cId="150555964" sldId="433"/>
            <ac:spMk id="43" creationId="{97B88F3E-18F6-34C0-383E-CA068FF7106A}"/>
          </ac:spMkLst>
        </pc:spChg>
        <pc:spChg chg="add mod">
          <ac:chgData name="TARDIO TIRADO ANTONIO JOSE" userId="S::ajtardio@transportes.gob.es::d5757e53-6a68-4974-b50e-806ba0dadcab" providerId="AD" clId="Web-{3ED0B377-8AE4-F556-B177-C65F38E27330}" dt="2026-03-09T13:04:00.490" v="2027" actId="20577"/>
          <ac:spMkLst>
            <pc:docMk/>
            <pc:sldMk cId="150555964" sldId="433"/>
            <ac:spMk id="44" creationId="{03CE7543-AC62-1A22-6977-D8E397BEC4D7}"/>
          </ac:spMkLst>
        </pc:spChg>
      </pc:sldChg>
    </pc:docChg>
  </pc:docChgLst>
  <pc:docChgLst>
    <pc:chgData name="Mateo García Rubén" userId="dd5706ab-c2f1-4bfb-baee-49222d772bf3" providerId="ADAL" clId="{3484A2C0-84E7-42C9-B25F-B8D77F07FCD2}"/>
    <pc:docChg chg="undo custSel addSld delSld modSld sldOrd">
      <pc:chgData name="Mateo García Rubén" userId="dd5706ab-c2f1-4bfb-baee-49222d772bf3" providerId="ADAL" clId="{3484A2C0-84E7-42C9-B25F-B8D77F07FCD2}" dt="2026-03-12T11:10:45.176" v="9960" actId="478"/>
      <pc:docMkLst>
        <pc:docMk/>
      </pc:docMkLst>
      <pc:sldChg chg="del">
        <pc:chgData name="Mateo García Rubén" userId="dd5706ab-c2f1-4bfb-baee-49222d772bf3" providerId="ADAL" clId="{3484A2C0-84E7-42C9-B25F-B8D77F07FCD2}" dt="2026-03-12T08:56:37.079" v="9484" actId="47"/>
        <pc:sldMkLst>
          <pc:docMk/>
          <pc:sldMk cId="1458099306" sldId="385"/>
        </pc:sldMkLst>
      </pc:sldChg>
      <pc:sldChg chg="modSp mod">
        <pc:chgData name="Mateo García Rubén" userId="dd5706ab-c2f1-4bfb-baee-49222d772bf3" providerId="ADAL" clId="{3484A2C0-84E7-42C9-B25F-B8D77F07FCD2}" dt="2026-03-12T08:09:23.173" v="8288" actId="20577"/>
        <pc:sldMkLst>
          <pc:docMk/>
          <pc:sldMk cId="3115574867" sldId="388"/>
        </pc:sldMkLst>
        <pc:graphicFrameChg chg="modGraphic">
          <ac:chgData name="Mateo García Rubén" userId="dd5706ab-c2f1-4bfb-baee-49222d772bf3" providerId="ADAL" clId="{3484A2C0-84E7-42C9-B25F-B8D77F07FCD2}" dt="2026-03-12T08:09:23.173" v="8288" actId="20577"/>
          <ac:graphicFrameMkLst>
            <pc:docMk/>
            <pc:sldMk cId="3115574867" sldId="388"/>
            <ac:graphicFrameMk id="8" creationId="{4CDCA15B-15DB-F60D-D72E-5D0530FBA9A0}"/>
          </ac:graphicFrameMkLst>
        </pc:graphicFrameChg>
      </pc:sldChg>
      <pc:sldChg chg="modSp mod">
        <pc:chgData name="Mateo García Rubén" userId="dd5706ab-c2f1-4bfb-baee-49222d772bf3" providerId="ADAL" clId="{3484A2C0-84E7-42C9-B25F-B8D77F07FCD2}" dt="2026-03-12T08:32:33.601" v="9106" actId="20577"/>
        <pc:sldMkLst>
          <pc:docMk/>
          <pc:sldMk cId="1056980173" sldId="392"/>
        </pc:sldMkLst>
        <pc:spChg chg="mod">
          <ac:chgData name="Mateo García Rubén" userId="dd5706ab-c2f1-4bfb-baee-49222d772bf3" providerId="ADAL" clId="{3484A2C0-84E7-42C9-B25F-B8D77F07FCD2}" dt="2026-03-12T08:32:33.601" v="9106" actId="20577"/>
          <ac:spMkLst>
            <pc:docMk/>
            <pc:sldMk cId="1056980173" sldId="392"/>
            <ac:spMk id="2" creationId="{13AAEE4B-991F-34FB-45C6-72402CF0AB2B}"/>
          </ac:spMkLst>
        </pc:spChg>
        <pc:spChg chg="mod">
          <ac:chgData name="Mateo García Rubén" userId="dd5706ab-c2f1-4bfb-baee-49222d772bf3" providerId="ADAL" clId="{3484A2C0-84E7-42C9-B25F-B8D77F07FCD2}" dt="2026-03-12T08:11:22.564" v="8312" actId="20577"/>
          <ac:spMkLst>
            <pc:docMk/>
            <pc:sldMk cId="1056980173" sldId="392"/>
            <ac:spMk id="4" creationId="{2AA06046-E59E-7889-16FB-AE1B6DD2F68B}"/>
          </ac:spMkLst>
        </pc:spChg>
      </pc:sldChg>
      <pc:sldChg chg="del">
        <pc:chgData name="Mateo García Rubén" userId="dd5706ab-c2f1-4bfb-baee-49222d772bf3" providerId="ADAL" clId="{3484A2C0-84E7-42C9-B25F-B8D77F07FCD2}" dt="2026-03-12T08:56:37.079" v="9484" actId="47"/>
        <pc:sldMkLst>
          <pc:docMk/>
          <pc:sldMk cId="4003563237" sldId="414"/>
        </pc:sldMkLst>
      </pc:sldChg>
      <pc:sldChg chg="del">
        <pc:chgData name="Mateo García Rubén" userId="dd5706ab-c2f1-4bfb-baee-49222d772bf3" providerId="ADAL" clId="{3484A2C0-84E7-42C9-B25F-B8D77F07FCD2}" dt="2026-03-12T08:56:37.079" v="9484" actId="47"/>
        <pc:sldMkLst>
          <pc:docMk/>
          <pc:sldMk cId="173677004" sldId="415"/>
        </pc:sldMkLst>
      </pc:sldChg>
      <pc:sldChg chg="del">
        <pc:chgData name="Mateo García Rubén" userId="dd5706ab-c2f1-4bfb-baee-49222d772bf3" providerId="ADAL" clId="{3484A2C0-84E7-42C9-B25F-B8D77F07FCD2}" dt="2026-03-12T08:56:28.136" v="9483" actId="47"/>
        <pc:sldMkLst>
          <pc:docMk/>
          <pc:sldMk cId="1144095516" sldId="419"/>
        </pc:sldMkLst>
      </pc:sldChg>
      <pc:sldChg chg="del">
        <pc:chgData name="Mateo García Rubén" userId="dd5706ab-c2f1-4bfb-baee-49222d772bf3" providerId="ADAL" clId="{3484A2C0-84E7-42C9-B25F-B8D77F07FCD2}" dt="2026-03-12T08:56:28.136" v="9483" actId="47"/>
        <pc:sldMkLst>
          <pc:docMk/>
          <pc:sldMk cId="2846618407" sldId="421"/>
        </pc:sldMkLst>
      </pc:sldChg>
      <pc:sldChg chg="del">
        <pc:chgData name="Mateo García Rubén" userId="dd5706ab-c2f1-4bfb-baee-49222d772bf3" providerId="ADAL" clId="{3484A2C0-84E7-42C9-B25F-B8D77F07FCD2}" dt="2026-03-12T08:56:28.136" v="9483" actId="47"/>
        <pc:sldMkLst>
          <pc:docMk/>
          <pc:sldMk cId="1028667718" sldId="422"/>
        </pc:sldMkLst>
      </pc:sldChg>
      <pc:sldChg chg="del">
        <pc:chgData name="Mateo García Rubén" userId="dd5706ab-c2f1-4bfb-baee-49222d772bf3" providerId="ADAL" clId="{3484A2C0-84E7-42C9-B25F-B8D77F07FCD2}" dt="2026-03-12T08:56:28.136" v="9483" actId="47"/>
        <pc:sldMkLst>
          <pc:docMk/>
          <pc:sldMk cId="1029377185" sldId="424"/>
        </pc:sldMkLst>
      </pc:sldChg>
      <pc:sldChg chg="del">
        <pc:chgData name="Mateo García Rubén" userId="dd5706ab-c2f1-4bfb-baee-49222d772bf3" providerId="ADAL" clId="{3484A2C0-84E7-42C9-B25F-B8D77F07FCD2}" dt="2026-03-12T08:56:28.136" v="9483" actId="47"/>
        <pc:sldMkLst>
          <pc:docMk/>
          <pc:sldMk cId="4293117795" sldId="425"/>
        </pc:sldMkLst>
      </pc:sldChg>
      <pc:sldChg chg="del">
        <pc:chgData name="Mateo García Rubén" userId="dd5706ab-c2f1-4bfb-baee-49222d772bf3" providerId="ADAL" clId="{3484A2C0-84E7-42C9-B25F-B8D77F07FCD2}" dt="2026-03-12T08:56:28.136" v="9483" actId="47"/>
        <pc:sldMkLst>
          <pc:docMk/>
          <pc:sldMk cId="2452691510" sldId="429"/>
        </pc:sldMkLst>
      </pc:sldChg>
      <pc:sldChg chg="del">
        <pc:chgData name="Mateo García Rubén" userId="dd5706ab-c2f1-4bfb-baee-49222d772bf3" providerId="ADAL" clId="{3484A2C0-84E7-42C9-B25F-B8D77F07FCD2}" dt="2026-03-12T08:56:28.136" v="9483" actId="47"/>
        <pc:sldMkLst>
          <pc:docMk/>
          <pc:sldMk cId="1276352883" sldId="430"/>
        </pc:sldMkLst>
      </pc:sldChg>
      <pc:sldChg chg="del">
        <pc:chgData name="Mateo García Rubén" userId="dd5706ab-c2f1-4bfb-baee-49222d772bf3" providerId="ADAL" clId="{3484A2C0-84E7-42C9-B25F-B8D77F07FCD2}" dt="2026-03-12T08:56:28.136" v="9483" actId="47"/>
        <pc:sldMkLst>
          <pc:docMk/>
          <pc:sldMk cId="4176791432" sldId="432"/>
        </pc:sldMkLst>
      </pc:sldChg>
      <pc:sldChg chg="addSp delSp modSp new mod modNotesTx">
        <pc:chgData name="Mateo García Rubén" userId="dd5706ab-c2f1-4bfb-baee-49222d772bf3" providerId="ADAL" clId="{3484A2C0-84E7-42C9-B25F-B8D77F07FCD2}" dt="2026-03-12T09:05:14.527" v="9898" actId="207"/>
        <pc:sldMkLst>
          <pc:docMk/>
          <pc:sldMk cId="150555964" sldId="433"/>
        </pc:sldMkLst>
        <pc:spChg chg="mod">
          <ac:chgData name="Mateo García Rubén" userId="dd5706ab-c2f1-4bfb-baee-49222d772bf3" providerId="ADAL" clId="{3484A2C0-84E7-42C9-B25F-B8D77F07FCD2}" dt="2026-03-12T09:00:30.571" v="9650" actId="1036"/>
          <ac:spMkLst>
            <pc:docMk/>
            <pc:sldMk cId="150555964" sldId="433"/>
            <ac:spMk id="2" creationId="{BA9A730B-BF2A-041F-8C4A-30FCA4776E41}"/>
          </ac:spMkLst>
        </pc:spChg>
        <pc:spChg chg="mod">
          <ac:chgData name="Mateo García Rubén" userId="dd5706ab-c2f1-4bfb-baee-49222d772bf3" providerId="ADAL" clId="{3484A2C0-84E7-42C9-B25F-B8D77F07FCD2}" dt="2026-03-12T09:00:30.571" v="9650" actId="1036"/>
          <ac:spMkLst>
            <pc:docMk/>
            <pc:sldMk cId="150555964" sldId="433"/>
            <ac:spMk id="3" creationId="{7F9DA4F3-4411-EA0E-8F4C-E64C34FE7042}"/>
          </ac:spMkLst>
        </pc:spChg>
        <pc:spChg chg="add del mod">
          <ac:chgData name="Mateo García Rubén" userId="dd5706ab-c2f1-4bfb-baee-49222d772bf3" providerId="ADAL" clId="{3484A2C0-84E7-42C9-B25F-B8D77F07FCD2}" dt="2026-03-12T08:45:34.942" v="9319" actId="478"/>
          <ac:spMkLst>
            <pc:docMk/>
            <pc:sldMk cId="150555964" sldId="433"/>
            <ac:spMk id="4" creationId="{4C396A77-2673-2130-879C-B26525158987}"/>
          </ac:spMkLst>
        </pc:spChg>
        <pc:spChg chg="add del mod">
          <ac:chgData name="Mateo García Rubén" userId="dd5706ab-c2f1-4bfb-baee-49222d772bf3" providerId="ADAL" clId="{3484A2C0-84E7-42C9-B25F-B8D77F07FCD2}" dt="2026-03-12T08:50:13.276" v="9406" actId="478"/>
          <ac:spMkLst>
            <pc:docMk/>
            <pc:sldMk cId="150555964" sldId="433"/>
            <ac:spMk id="5" creationId="{FEBC9159-1CC5-F067-08BC-16B8FC0BA896}"/>
          </ac:spMkLst>
        </pc:spChg>
        <pc:spChg chg="add del mod">
          <ac:chgData name="Mateo García Rubén" userId="dd5706ab-c2f1-4bfb-baee-49222d772bf3" providerId="ADAL" clId="{3484A2C0-84E7-42C9-B25F-B8D77F07FCD2}" dt="2026-03-12T08:50:17.179" v="9407" actId="478"/>
          <ac:spMkLst>
            <pc:docMk/>
            <pc:sldMk cId="150555964" sldId="433"/>
            <ac:spMk id="6" creationId="{AA0C998F-ADC8-6DB8-D405-32A2D4D9A5BF}"/>
          </ac:spMkLst>
        </pc:spChg>
        <pc:spChg chg="add mod">
          <ac:chgData name="Mateo García Rubén" userId="dd5706ab-c2f1-4bfb-baee-49222d772bf3" providerId="ADAL" clId="{3484A2C0-84E7-42C9-B25F-B8D77F07FCD2}" dt="2026-03-12T08:52:56.071" v="9442" actId="1076"/>
          <ac:spMkLst>
            <pc:docMk/>
            <pc:sldMk cId="150555964" sldId="433"/>
            <ac:spMk id="7" creationId="{273699A5-5106-49E6-8021-470737681066}"/>
          </ac:spMkLst>
        </pc:spChg>
        <pc:spChg chg="add del mod">
          <ac:chgData name="Mateo García Rubén" userId="dd5706ab-c2f1-4bfb-baee-49222d772bf3" providerId="ADAL" clId="{3484A2C0-84E7-42C9-B25F-B8D77F07FCD2}" dt="2026-03-12T08:50:13.276" v="9406" actId="478"/>
          <ac:spMkLst>
            <pc:docMk/>
            <pc:sldMk cId="150555964" sldId="433"/>
            <ac:spMk id="8" creationId="{F02B4C51-FD12-095E-E0DC-5B1DEB77A7E4}"/>
          </ac:spMkLst>
        </pc:spChg>
        <pc:spChg chg="add mod">
          <ac:chgData name="Mateo García Rubén" userId="dd5706ab-c2f1-4bfb-baee-49222d772bf3" providerId="ADAL" clId="{3484A2C0-84E7-42C9-B25F-B8D77F07FCD2}" dt="2026-03-12T08:52:56.071" v="9442" actId="1076"/>
          <ac:spMkLst>
            <pc:docMk/>
            <pc:sldMk cId="150555964" sldId="433"/>
            <ac:spMk id="9" creationId="{F7F7E5F4-7137-7D80-B492-9FF26857FB4D}"/>
          </ac:spMkLst>
        </pc:spChg>
        <pc:spChg chg="add del mod">
          <ac:chgData name="Mateo García Rubén" userId="dd5706ab-c2f1-4bfb-baee-49222d772bf3" providerId="ADAL" clId="{3484A2C0-84E7-42C9-B25F-B8D77F07FCD2}" dt="2026-03-12T08:45:47.173" v="9320" actId="478"/>
          <ac:spMkLst>
            <pc:docMk/>
            <pc:sldMk cId="150555964" sldId="433"/>
            <ac:spMk id="10" creationId="{47E47379-38B6-08FB-4D72-4D2E2400B07C}"/>
          </ac:spMkLst>
        </pc:spChg>
        <pc:spChg chg="add mod">
          <ac:chgData name="Mateo García Rubén" userId="dd5706ab-c2f1-4bfb-baee-49222d772bf3" providerId="ADAL" clId="{3484A2C0-84E7-42C9-B25F-B8D77F07FCD2}" dt="2026-03-12T08:49:14.331" v="9382" actId="1036"/>
          <ac:spMkLst>
            <pc:docMk/>
            <pc:sldMk cId="150555964" sldId="433"/>
            <ac:spMk id="11" creationId="{F7C38E5D-E744-77A8-5946-D4544C58DCA3}"/>
          </ac:spMkLst>
        </pc:spChg>
        <pc:spChg chg="add mod">
          <ac:chgData name="Mateo García Rubén" userId="dd5706ab-c2f1-4bfb-baee-49222d772bf3" providerId="ADAL" clId="{3484A2C0-84E7-42C9-B25F-B8D77F07FCD2}" dt="2026-03-12T08:52:56.071" v="9442" actId="1076"/>
          <ac:spMkLst>
            <pc:docMk/>
            <pc:sldMk cId="150555964" sldId="433"/>
            <ac:spMk id="12" creationId="{AC6F71A5-2777-5B82-C127-78E466C5D1BE}"/>
          </ac:spMkLst>
        </pc:spChg>
        <pc:spChg chg="add mod">
          <ac:chgData name="Mateo García Rubén" userId="dd5706ab-c2f1-4bfb-baee-49222d772bf3" providerId="ADAL" clId="{3484A2C0-84E7-42C9-B25F-B8D77F07FCD2}" dt="2026-03-12T08:49:44.513" v="9384" actId="207"/>
          <ac:spMkLst>
            <pc:docMk/>
            <pc:sldMk cId="150555964" sldId="433"/>
            <ac:spMk id="13" creationId="{6DB170D0-5ABD-75FB-F844-64DB3CB63EE5}"/>
          </ac:spMkLst>
        </pc:spChg>
        <pc:spChg chg="add mod">
          <ac:chgData name="Mateo García Rubén" userId="dd5706ab-c2f1-4bfb-baee-49222d772bf3" providerId="ADAL" clId="{3484A2C0-84E7-42C9-B25F-B8D77F07FCD2}" dt="2026-03-12T08:49:44.513" v="9384" actId="207"/>
          <ac:spMkLst>
            <pc:docMk/>
            <pc:sldMk cId="150555964" sldId="433"/>
            <ac:spMk id="14" creationId="{4C068DF3-9616-3A9C-6E42-5DCB72A89470}"/>
          </ac:spMkLst>
        </pc:spChg>
        <pc:spChg chg="add mod">
          <ac:chgData name="Mateo García Rubén" userId="dd5706ab-c2f1-4bfb-baee-49222d772bf3" providerId="ADAL" clId="{3484A2C0-84E7-42C9-B25F-B8D77F07FCD2}" dt="2026-03-12T08:52:56.071" v="9442" actId="1076"/>
          <ac:spMkLst>
            <pc:docMk/>
            <pc:sldMk cId="150555964" sldId="433"/>
            <ac:spMk id="15" creationId="{4A4AF424-FDE1-4721-3FB9-092E2160E547}"/>
          </ac:spMkLst>
        </pc:spChg>
        <pc:spChg chg="add del mod">
          <ac:chgData name="Mateo García Rubén" userId="dd5706ab-c2f1-4bfb-baee-49222d772bf3" providerId="ADAL" clId="{3484A2C0-84E7-42C9-B25F-B8D77F07FCD2}" dt="2026-03-12T08:52:56.071" v="9442" actId="1076"/>
          <ac:spMkLst>
            <pc:docMk/>
            <pc:sldMk cId="150555964" sldId="433"/>
            <ac:spMk id="16" creationId="{FEF548C7-338B-B38E-C6C2-A8A02C32C6DF}"/>
          </ac:spMkLst>
        </pc:spChg>
        <pc:spChg chg="add del mod">
          <ac:chgData name="Mateo García Rubén" userId="dd5706ab-c2f1-4bfb-baee-49222d772bf3" providerId="ADAL" clId="{3484A2C0-84E7-42C9-B25F-B8D77F07FCD2}" dt="2026-03-12T08:47:22.286" v="9327" actId="478"/>
          <ac:spMkLst>
            <pc:docMk/>
            <pc:sldMk cId="150555964" sldId="433"/>
            <ac:spMk id="17" creationId="{FBD49A67-6B05-AEE4-853E-A4539E97F26C}"/>
          </ac:spMkLst>
        </pc:spChg>
        <pc:spChg chg="add mod">
          <ac:chgData name="Mateo García Rubén" userId="dd5706ab-c2f1-4bfb-baee-49222d772bf3" providerId="ADAL" clId="{3484A2C0-84E7-42C9-B25F-B8D77F07FCD2}" dt="2026-03-12T09:00:30.571" v="9650" actId="1036"/>
          <ac:spMkLst>
            <pc:docMk/>
            <pc:sldMk cId="150555964" sldId="433"/>
            <ac:spMk id="18" creationId="{2E6739FA-EFAD-385F-9B44-45094CCCE2D4}"/>
          </ac:spMkLst>
        </pc:spChg>
        <pc:spChg chg="add del mod">
          <ac:chgData name="Mateo García Rubén" userId="dd5706ab-c2f1-4bfb-baee-49222d772bf3" providerId="ADAL" clId="{3484A2C0-84E7-42C9-B25F-B8D77F07FCD2}" dt="2026-03-12T08:50:13.276" v="9406" actId="478"/>
          <ac:spMkLst>
            <pc:docMk/>
            <pc:sldMk cId="150555964" sldId="433"/>
            <ac:spMk id="19" creationId="{D2127DDB-4005-18D7-29F8-EBCED8E0D181}"/>
          </ac:spMkLst>
        </pc:spChg>
        <pc:spChg chg="add del mod">
          <ac:chgData name="Mateo García Rubén" userId="dd5706ab-c2f1-4bfb-baee-49222d772bf3" providerId="ADAL" clId="{3484A2C0-84E7-42C9-B25F-B8D77F07FCD2}" dt="2026-03-12T08:50:13.276" v="9406" actId="478"/>
          <ac:spMkLst>
            <pc:docMk/>
            <pc:sldMk cId="150555964" sldId="433"/>
            <ac:spMk id="20" creationId="{010BA438-AF80-DF2F-5FBD-09408299A623}"/>
          </ac:spMkLst>
        </pc:spChg>
        <pc:spChg chg="add del mod">
          <ac:chgData name="Mateo García Rubén" userId="dd5706ab-c2f1-4bfb-baee-49222d772bf3" providerId="ADAL" clId="{3484A2C0-84E7-42C9-B25F-B8D77F07FCD2}" dt="2026-03-12T08:50:13.276" v="9406" actId="478"/>
          <ac:spMkLst>
            <pc:docMk/>
            <pc:sldMk cId="150555964" sldId="433"/>
            <ac:spMk id="21" creationId="{8CEF4571-48D4-5DEA-11E9-5B0706B20D93}"/>
          </ac:spMkLst>
        </pc:spChg>
        <pc:spChg chg="add mod">
          <ac:chgData name="Mateo García Rubén" userId="dd5706ab-c2f1-4bfb-baee-49222d772bf3" providerId="ADAL" clId="{3484A2C0-84E7-42C9-B25F-B8D77F07FCD2}" dt="2026-03-12T08:54:32.402" v="9481" actId="1038"/>
          <ac:spMkLst>
            <pc:docMk/>
            <pc:sldMk cId="150555964" sldId="433"/>
            <ac:spMk id="22" creationId="{6AFBCAA6-037B-0363-370F-A0300B575698}"/>
          </ac:spMkLst>
        </pc:spChg>
        <pc:spChg chg="add mod">
          <ac:chgData name="Mateo García Rubén" userId="dd5706ab-c2f1-4bfb-baee-49222d772bf3" providerId="ADAL" clId="{3484A2C0-84E7-42C9-B25F-B8D77F07FCD2}" dt="2026-03-12T09:00:47.530" v="9689" actId="20577"/>
          <ac:spMkLst>
            <pc:docMk/>
            <pc:sldMk cId="150555964" sldId="433"/>
            <ac:spMk id="23" creationId="{7587F8D4-6100-61FA-9F18-F1CED09FC6C7}"/>
          </ac:spMkLst>
        </pc:spChg>
        <pc:spChg chg="add mod">
          <ac:chgData name="Mateo García Rubén" userId="dd5706ab-c2f1-4bfb-baee-49222d772bf3" providerId="ADAL" clId="{3484A2C0-84E7-42C9-B25F-B8D77F07FCD2}" dt="2026-03-12T09:02:50.373" v="9835" actId="20577"/>
          <ac:spMkLst>
            <pc:docMk/>
            <pc:sldMk cId="150555964" sldId="433"/>
            <ac:spMk id="24" creationId="{1463BD8A-D157-2750-F2DD-1A69CDC5FB1B}"/>
          </ac:spMkLst>
        </pc:spChg>
        <pc:spChg chg="add mod">
          <ac:chgData name="Mateo García Rubén" userId="dd5706ab-c2f1-4bfb-baee-49222d772bf3" providerId="ADAL" clId="{3484A2C0-84E7-42C9-B25F-B8D77F07FCD2}" dt="2026-03-12T09:04:25.424" v="9864" actId="20577"/>
          <ac:spMkLst>
            <pc:docMk/>
            <pc:sldMk cId="150555964" sldId="433"/>
            <ac:spMk id="25" creationId="{AC3B871D-EAB5-5CAD-B956-9826D5936B66}"/>
          </ac:spMkLst>
        </pc:spChg>
        <pc:spChg chg="add mod">
          <ac:chgData name="Mateo García Rubén" userId="dd5706ab-c2f1-4bfb-baee-49222d772bf3" providerId="ADAL" clId="{3484A2C0-84E7-42C9-B25F-B8D77F07FCD2}" dt="2026-03-12T09:05:14.527" v="9898" actId="207"/>
          <ac:spMkLst>
            <pc:docMk/>
            <pc:sldMk cId="150555964" sldId="433"/>
            <ac:spMk id="26" creationId="{4F7AA0D7-4CF2-79E1-CE2A-DE66C0B4DB8C}"/>
          </ac:spMkLst>
        </pc:spChg>
        <pc:spChg chg="add del mod">
          <ac:chgData name="Mateo García Rubén" userId="dd5706ab-c2f1-4bfb-baee-49222d772bf3" providerId="ADAL" clId="{3484A2C0-84E7-42C9-B25F-B8D77F07FCD2}" dt="2026-03-12T08:50:13.276" v="9406" actId="478"/>
          <ac:spMkLst>
            <pc:docMk/>
            <pc:sldMk cId="150555964" sldId="433"/>
            <ac:spMk id="27" creationId="{31B5E938-92BA-896C-BE9A-013DB7AE4F6C}"/>
          </ac:spMkLst>
        </pc:spChg>
        <pc:spChg chg="add mod">
          <ac:chgData name="Mateo García Rubén" userId="dd5706ab-c2f1-4bfb-baee-49222d772bf3" providerId="ADAL" clId="{3484A2C0-84E7-42C9-B25F-B8D77F07FCD2}" dt="2026-03-12T08:52:56.071" v="9442" actId="1076"/>
          <ac:spMkLst>
            <pc:docMk/>
            <pc:sldMk cId="150555964" sldId="433"/>
            <ac:spMk id="29" creationId="{26B0E687-C115-4E2C-AF12-60E162C79401}"/>
          </ac:spMkLst>
        </pc:spChg>
        <pc:spChg chg="add del mod">
          <ac:chgData name="Mateo García Rubén" userId="dd5706ab-c2f1-4bfb-baee-49222d772bf3" providerId="ADAL" clId="{3484A2C0-84E7-42C9-B25F-B8D77F07FCD2}" dt="2026-03-12T08:52:43.518" v="9441" actId="478"/>
          <ac:spMkLst>
            <pc:docMk/>
            <pc:sldMk cId="150555964" sldId="433"/>
            <ac:spMk id="30" creationId="{6A8259FF-3C31-DD4B-9A08-4897B3452C91}"/>
          </ac:spMkLst>
        </pc:spChg>
        <pc:spChg chg="add mod">
          <ac:chgData name="Mateo García Rubén" userId="dd5706ab-c2f1-4bfb-baee-49222d772bf3" providerId="ADAL" clId="{3484A2C0-84E7-42C9-B25F-B8D77F07FCD2}" dt="2026-03-12T08:52:56.071" v="9442" actId="1076"/>
          <ac:spMkLst>
            <pc:docMk/>
            <pc:sldMk cId="150555964" sldId="433"/>
            <ac:spMk id="32" creationId="{308EAE52-7190-8DA2-1F9A-067A19DA673E}"/>
          </ac:spMkLst>
        </pc:spChg>
        <pc:spChg chg="add del mod">
          <ac:chgData name="Mateo García Rubén" userId="dd5706ab-c2f1-4bfb-baee-49222d772bf3" providerId="ADAL" clId="{3484A2C0-84E7-42C9-B25F-B8D77F07FCD2}" dt="2026-03-12T08:52:43.518" v="9441" actId="478"/>
          <ac:spMkLst>
            <pc:docMk/>
            <pc:sldMk cId="150555964" sldId="433"/>
            <ac:spMk id="34" creationId="{7C4E9E47-94F4-2297-308C-062C2D8E3076}"/>
          </ac:spMkLst>
        </pc:spChg>
        <pc:spChg chg="add del mod">
          <ac:chgData name="Mateo García Rubén" userId="dd5706ab-c2f1-4bfb-baee-49222d772bf3" providerId="ADAL" clId="{3484A2C0-84E7-42C9-B25F-B8D77F07FCD2}" dt="2026-03-12T08:52:43.518" v="9441" actId="478"/>
          <ac:spMkLst>
            <pc:docMk/>
            <pc:sldMk cId="150555964" sldId="433"/>
            <ac:spMk id="35" creationId="{702819BB-4D0A-4128-1C07-72E0D4D9A856}"/>
          </ac:spMkLst>
        </pc:spChg>
        <pc:spChg chg="add mod">
          <ac:chgData name="Mateo García Rubén" userId="dd5706ab-c2f1-4bfb-baee-49222d772bf3" providerId="ADAL" clId="{3484A2C0-84E7-42C9-B25F-B8D77F07FCD2}" dt="2026-03-12T08:53:06.767" v="9445" actId="14100"/>
          <ac:spMkLst>
            <pc:docMk/>
            <pc:sldMk cId="150555964" sldId="433"/>
            <ac:spMk id="36" creationId="{BDAAECB4-8740-E0AC-4757-BAD64FB7D218}"/>
          </ac:spMkLst>
        </pc:spChg>
        <pc:spChg chg="add del mod">
          <ac:chgData name="Mateo García Rubén" userId="dd5706ab-c2f1-4bfb-baee-49222d772bf3" providerId="ADAL" clId="{3484A2C0-84E7-42C9-B25F-B8D77F07FCD2}" dt="2026-03-12T08:52:43.518" v="9441" actId="478"/>
          <ac:spMkLst>
            <pc:docMk/>
            <pc:sldMk cId="150555964" sldId="433"/>
            <ac:spMk id="37" creationId="{D676CE6C-54C3-8290-CEE8-F5D902C201A3}"/>
          </ac:spMkLst>
        </pc:spChg>
        <pc:spChg chg="add mod">
          <ac:chgData name="Mateo García Rubén" userId="dd5706ab-c2f1-4bfb-baee-49222d772bf3" providerId="ADAL" clId="{3484A2C0-84E7-42C9-B25F-B8D77F07FCD2}" dt="2026-03-04T15:36:04.898" v="1732"/>
          <ac:spMkLst>
            <pc:docMk/>
            <pc:sldMk cId="150555964" sldId="433"/>
            <ac:spMk id="38" creationId="{33150E73-0B5A-815C-CE32-F10A04DEB08B}"/>
          </ac:spMkLst>
        </pc:spChg>
        <pc:spChg chg="mod">
          <ac:chgData name="Mateo García Rubén" userId="dd5706ab-c2f1-4bfb-baee-49222d772bf3" providerId="ADAL" clId="{3484A2C0-84E7-42C9-B25F-B8D77F07FCD2}" dt="2026-03-12T09:00:30.571" v="9650" actId="1036"/>
          <ac:spMkLst>
            <pc:docMk/>
            <pc:sldMk cId="150555964" sldId="433"/>
            <ac:spMk id="39" creationId="{E1BEAA33-BBEC-F03B-B019-34A56C6E4BDF}"/>
          </ac:spMkLst>
        </pc:spChg>
        <pc:spChg chg="del mod">
          <ac:chgData name="Mateo García Rubén" userId="dd5706ab-c2f1-4bfb-baee-49222d772bf3" providerId="ADAL" clId="{3484A2C0-84E7-42C9-B25F-B8D77F07FCD2}" dt="2026-03-12T08:49:52.045" v="9385" actId="478"/>
          <ac:spMkLst>
            <pc:docMk/>
            <pc:sldMk cId="150555964" sldId="433"/>
            <ac:spMk id="40" creationId="{18A84D0D-D48C-ED84-AB15-81CC04048A9F}"/>
          </ac:spMkLst>
        </pc:spChg>
        <pc:spChg chg="del">
          <ac:chgData name="Mateo García Rubén" userId="dd5706ab-c2f1-4bfb-baee-49222d772bf3" providerId="ADAL" clId="{3484A2C0-84E7-42C9-B25F-B8D77F07FCD2}" dt="2026-03-12T08:47:33.639" v="9328" actId="478"/>
          <ac:spMkLst>
            <pc:docMk/>
            <pc:sldMk cId="150555964" sldId="433"/>
            <ac:spMk id="42" creationId="{787ECE82-E945-42E7-3534-764884E992D5}"/>
          </ac:spMkLst>
        </pc:spChg>
        <pc:spChg chg="mod">
          <ac:chgData name="Mateo García Rubén" userId="dd5706ab-c2f1-4bfb-baee-49222d772bf3" providerId="ADAL" clId="{3484A2C0-84E7-42C9-B25F-B8D77F07FCD2}" dt="2026-03-12T09:00:30.571" v="9650" actId="1036"/>
          <ac:spMkLst>
            <pc:docMk/>
            <pc:sldMk cId="150555964" sldId="433"/>
            <ac:spMk id="43" creationId="{97B88F3E-18F6-34C0-383E-CA068FF7106A}"/>
          </ac:spMkLst>
        </pc:spChg>
        <pc:spChg chg="mod">
          <ac:chgData name="Mateo García Rubén" userId="dd5706ab-c2f1-4bfb-baee-49222d772bf3" providerId="ADAL" clId="{3484A2C0-84E7-42C9-B25F-B8D77F07FCD2}" dt="2026-03-12T09:00:30.571" v="9650" actId="1036"/>
          <ac:spMkLst>
            <pc:docMk/>
            <pc:sldMk cId="150555964" sldId="433"/>
            <ac:spMk id="44" creationId="{03CE7543-AC62-1A22-6977-D8E397BEC4D7}"/>
          </ac:spMkLst>
        </pc:spChg>
        <pc:spChg chg="del">
          <ac:chgData name="Mateo García Rubén" userId="dd5706ab-c2f1-4bfb-baee-49222d772bf3" providerId="ADAL" clId="{3484A2C0-84E7-42C9-B25F-B8D77F07FCD2}" dt="2026-03-12T08:50:13.276" v="9406" actId="478"/>
          <ac:spMkLst>
            <pc:docMk/>
            <pc:sldMk cId="150555964" sldId="433"/>
            <ac:spMk id="45" creationId="{59682F12-6C36-0B49-C7B8-BAB11F210031}"/>
          </ac:spMkLst>
        </pc:spChg>
        <pc:spChg chg="del">
          <ac:chgData name="Mateo García Rubén" userId="dd5706ab-c2f1-4bfb-baee-49222d772bf3" providerId="ADAL" clId="{3484A2C0-84E7-42C9-B25F-B8D77F07FCD2}" dt="2026-03-12T08:50:13.276" v="9406" actId="478"/>
          <ac:spMkLst>
            <pc:docMk/>
            <pc:sldMk cId="150555964" sldId="433"/>
            <ac:spMk id="48" creationId="{769547B8-47E8-23D3-11F0-7A75CD28040A}"/>
          </ac:spMkLst>
        </pc:spChg>
        <pc:spChg chg="del">
          <ac:chgData name="Mateo García Rubén" userId="dd5706ab-c2f1-4bfb-baee-49222d772bf3" providerId="ADAL" clId="{3484A2C0-84E7-42C9-B25F-B8D77F07FCD2}" dt="2026-03-12T08:50:13.276" v="9406" actId="478"/>
          <ac:spMkLst>
            <pc:docMk/>
            <pc:sldMk cId="150555964" sldId="433"/>
            <ac:spMk id="49" creationId="{967DEE29-D1C6-2754-A9C6-F1C9BD1CE06D}"/>
          </ac:spMkLst>
        </pc:spChg>
        <pc:spChg chg="del">
          <ac:chgData name="Mateo García Rubén" userId="dd5706ab-c2f1-4bfb-baee-49222d772bf3" providerId="ADAL" clId="{3484A2C0-84E7-42C9-B25F-B8D77F07FCD2}" dt="2026-03-12T08:50:13.276" v="9406" actId="478"/>
          <ac:spMkLst>
            <pc:docMk/>
            <pc:sldMk cId="150555964" sldId="433"/>
            <ac:spMk id="50" creationId="{08829B76-40E5-BE3A-8069-B3D8102AE4AC}"/>
          </ac:spMkLst>
        </pc:spChg>
      </pc:sldChg>
      <pc:sldChg chg="addSp modSp add del mod ord">
        <pc:chgData name="Mateo García Rubén" userId="dd5706ab-c2f1-4bfb-baee-49222d772bf3" providerId="ADAL" clId="{3484A2C0-84E7-42C9-B25F-B8D77F07FCD2}" dt="2026-03-12T08:56:37.079" v="9484" actId="47"/>
        <pc:sldMkLst>
          <pc:docMk/>
          <pc:sldMk cId="3959958591" sldId="434"/>
        </pc:sldMkLst>
      </pc:sldChg>
      <pc:sldChg chg="addSp modSp add del mod ord">
        <pc:chgData name="Mateo García Rubén" userId="dd5706ab-c2f1-4bfb-baee-49222d772bf3" providerId="ADAL" clId="{3484A2C0-84E7-42C9-B25F-B8D77F07FCD2}" dt="2026-03-12T08:56:37.079" v="9484" actId="47"/>
        <pc:sldMkLst>
          <pc:docMk/>
          <pc:sldMk cId="2673057745" sldId="435"/>
        </pc:sldMkLst>
      </pc:sldChg>
      <pc:sldChg chg="modSp add del mod">
        <pc:chgData name="Mateo García Rubén" userId="dd5706ab-c2f1-4bfb-baee-49222d772bf3" providerId="ADAL" clId="{3484A2C0-84E7-42C9-B25F-B8D77F07FCD2}" dt="2026-03-12T08:56:37.079" v="9484" actId="47"/>
        <pc:sldMkLst>
          <pc:docMk/>
          <pc:sldMk cId="1287317100" sldId="437"/>
        </pc:sldMkLst>
      </pc:sldChg>
      <pc:sldChg chg="modSp add del mod">
        <pc:chgData name="Mateo García Rubén" userId="dd5706ab-c2f1-4bfb-baee-49222d772bf3" providerId="ADAL" clId="{3484A2C0-84E7-42C9-B25F-B8D77F07FCD2}" dt="2026-03-12T08:56:37.079" v="9484" actId="47"/>
        <pc:sldMkLst>
          <pc:docMk/>
          <pc:sldMk cId="1528705168" sldId="438"/>
        </pc:sldMkLst>
      </pc:sldChg>
      <pc:sldChg chg="addSp delSp modSp add del mod">
        <pc:chgData name="Mateo García Rubén" userId="dd5706ab-c2f1-4bfb-baee-49222d772bf3" providerId="ADAL" clId="{3484A2C0-84E7-42C9-B25F-B8D77F07FCD2}" dt="2026-03-12T08:55:35.219" v="9482" actId="47"/>
        <pc:sldMkLst>
          <pc:docMk/>
          <pc:sldMk cId="3225304742" sldId="439"/>
        </pc:sldMkLst>
      </pc:sldChg>
      <pc:sldChg chg="addSp delSp modSp add del mod modNotesTx">
        <pc:chgData name="Mateo García Rubén" userId="dd5706ab-c2f1-4bfb-baee-49222d772bf3" providerId="ADAL" clId="{3484A2C0-84E7-42C9-B25F-B8D77F07FCD2}" dt="2026-03-12T08:56:37.079" v="9484" actId="47"/>
        <pc:sldMkLst>
          <pc:docMk/>
          <pc:sldMk cId="2614563302" sldId="440"/>
        </pc:sldMkLst>
      </pc:sldChg>
      <pc:sldChg chg="addSp delSp modSp add del mod">
        <pc:chgData name="Mateo García Rubén" userId="dd5706ab-c2f1-4bfb-baee-49222d772bf3" providerId="ADAL" clId="{3484A2C0-84E7-42C9-B25F-B8D77F07FCD2}" dt="2026-03-12T08:56:37.079" v="9484" actId="47"/>
        <pc:sldMkLst>
          <pc:docMk/>
          <pc:sldMk cId="1070900848" sldId="441"/>
        </pc:sldMkLst>
      </pc:sldChg>
      <pc:sldChg chg="modSp add del mod modNotesTx">
        <pc:chgData name="Mateo García Rubén" userId="dd5706ab-c2f1-4bfb-baee-49222d772bf3" providerId="ADAL" clId="{3484A2C0-84E7-42C9-B25F-B8D77F07FCD2}" dt="2026-03-12T08:56:37.079" v="9484" actId="47"/>
        <pc:sldMkLst>
          <pc:docMk/>
          <pc:sldMk cId="551418213" sldId="443"/>
        </pc:sldMkLst>
      </pc:sldChg>
      <pc:sldChg chg="addSp delSp modSp add del mod">
        <pc:chgData name="Mateo García Rubén" userId="dd5706ab-c2f1-4bfb-baee-49222d772bf3" providerId="ADAL" clId="{3484A2C0-84E7-42C9-B25F-B8D77F07FCD2}" dt="2026-03-12T08:56:28.136" v="9483" actId="47"/>
        <pc:sldMkLst>
          <pc:docMk/>
          <pc:sldMk cId="1405754333" sldId="447"/>
        </pc:sldMkLst>
      </pc:sldChg>
      <pc:sldChg chg="delSp mod">
        <pc:chgData name="Mateo García Rubén" userId="dd5706ab-c2f1-4bfb-baee-49222d772bf3" providerId="ADAL" clId="{3484A2C0-84E7-42C9-B25F-B8D77F07FCD2}" dt="2026-03-12T11:10:45.176" v="9960" actId="478"/>
        <pc:sldMkLst>
          <pc:docMk/>
          <pc:sldMk cId="2490815898" sldId="451"/>
        </pc:sldMkLst>
        <pc:spChg chg="del">
          <ac:chgData name="Mateo García Rubén" userId="dd5706ab-c2f1-4bfb-baee-49222d772bf3" providerId="ADAL" clId="{3484A2C0-84E7-42C9-B25F-B8D77F07FCD2}" dt="2026-03-12T11:10:45.176" v="9960" actId="478"/>
          <ac:spMkLst>
            <pc:docMk/>
            <pc:sldMk cId="2490815898" sldId="451"/>
            <ac:spMk id="4" creationId="{D2A2CA08-9A28-BA03-5C09-C46508FF41EB}"/>
          </ac:spMkLst>
        </pc:spChg>
      </pc:sldChg>
      <pc:sldChg chg="del">
        <pc:chgData name="Mateo García Rubén" userId="dd5706ab-c2f1-4bfb-baee-49222d772bf3" providerId="ADAL" clId="{3484A2C0-84E7-42C9-B25F-B8D77F07FCD2}" dt="2026-03-12T08:56:37.079" v="9484" actId="47"/>
        <pc:sldMkLst>
          <pc:docMk/>
          <pc:sldMk cId="2837011228" sldId="452"/>
        </pc:sldMkLst>
      </pc:sldChg>
      <pc:sldChg chg="del">
        <pc:chgData name="Mateo García Rubén" userId="dd5706ab-c2f1-4bfb-baee-49222d772bf3" providerId="ADAL" clId="{3484A2C0-84E7-42C9-B25F-B8D77F07FCD2}" dt="2026-03-12T08:56:37.079" v="9484" actId="47"/>
        <pc:sldMkLst>
          <pc:docMk/>
          <pc:sldMk cId="3727564579" sldId="453"/>
        </pc:sldMkLst>
      </pc:sldChg>
      <pc:sldChg chg="del">
        <pc:chgData name="Mateo García Rubén" userId="dd5706ab-c2f1-4bfb-baee-49222d772bf3" providerId="ADAL" clId="{3484A2C0-84E7-42C9-B25F-B8D77F07FCD2}" dt="2026-03-12T08:56:37.079" v="9484" actId="47"/>
        <pc:sldMkLst>
          <pc:docMk/>
          <pc:sldMk cId="3358800294" sldId="454"/>
        </pc:sldMkLst>
      </pc:sldChg>
      <pc:sldChg chg="del">
        <pc:chgData name="Mateo García Rubén" userId="dd5706ab-c2f1-4bfb-baee-49222d772bf3" providerId="ADAL" clId="{3484A2C0-84E7-42C9-B25F-B8D77F07FCD2}" dt="2026-03-12T08:56:28.136" v="9483" actId="47"/>
        <pc:sldMkLst>
          <pc:docMk/>
          <pc:sldMk cId="639009152" sldId="455"/>
        </pc:sldMkLst>
      </pc:sldChg>
      <pc:sldChg chg="del">
        <pc:chgData name="Mateo García Rubén" userId="dd5706ab-c2f1-4bfb-baee-49222d772bf3" providerId="ADAL" clId="{3484A2C0-84E7-42C9-B25F-B8D77F07FCD2}" dt="2026-03-12T08:56:28.136" v="9483" actId="47"/>
        <pc:sldMkLst>
          <pc:docMk/>
          <pc:sldMk cId="549469192" sldId="456"/>
        </pc:sldMkLst>
      </pc:sldChg>
      <pc:sldChg chg="del">
        <pc:chgData name="Mateo García Rubén" userId="dd5706ab-c2f1-4bfb-baee-49222d772bf3" providerId="ADAL" clId="{3484A2C0-84E7-42C9-B25F-B8D77F07FCD2}" dt="2026-03-12T08:56:28.136" v="9483" actId="47"/>
        <pc:sldMkLst>
          <pc:docMk/>
          <pc:sldMk cId="2990356472" sldId="457"/>
        </pc:sldMkLst>
      </pc:sldChg>
      <pc:sldChg chg="del">
        <pc:chgData name="Mateo García Rubén" userId="dd5706ab-c2f1-4bfb-baee-49222d772bf3" providerId="ADAL" clId="{3484A2C0-84E7-42C9-B25F-B8D77F07FCD2}" dt="2026-03-12T08:40:41.202" v="9249" actId="47"/>
        <pc:sldMkLst>
          <pc:docMk/>
          <pc:sldMk cId="1784351356" sldId="458"/>
        </pc:sldMkLst>
      </pc:sldChg>
      <pc:sldChg chg="del">
        <pc:chgData name="Mateo García Rubén" userId="dd5706ab-c2f1-4bfb-baee-49222d772bf3" providerId="ADAL" clId="{3484A2C0-84E7-42C9-B25F-B8D77F07FCD2}" dt="2026-03-12T08:40:41.202" v="9249" actId="47"/>
        <pc:sldMkLst>
          <pc:docMk/>
          <pc:sldMk cId="2507265090" sldId="459"/>
        </pc:sldMkLst>
      </pc:sldChg>
      <pc:sldChg chg="del">
        <pc:chgData name="Mateo García Rubén" userId="dd5706ab-c2f1-4bfb-baee-49222d772bf3" providerId="ADAL" clId="{3484A2C0-84E7-42C9-B25F-B8D77F07FCD2}" dt="2026-03-12T08:40:41.202" v="9249" actId="47"/>
        <pc:sldMkLst>
          <pc:docMk/>
          <pc:sldMk cId="3096476376" sldId="460"/>
        </pc:sldMkLst>
      </pc:sldChg>
      <pc:sldChg chg="del">
        <pc:chgData name="Mateo García Rubén" userId="dd5706ab-c2f1-4bfb-baee-49222d772bf3" providerId="ADAL" clId="{3484A2C0-84E7-42C9-B25F-B8D77F07FCD2}" dt="2026-03-12T08:40:41.202" v="9249" actId="47"/>
        <pc:sldMkLst>
          <pc:docMk/>
          <pc:sldMk cId="225066565" sldId="461"/>
        </pc:sldMkLst>
      </pc:sldChg>
      <pc:sldChg chg="modSp add mod">
        <pc:chgData name="Mateo García Rubén" userId="dd5706ab-c2f1-4bfb-baee-49222d772bf3" providerId="ADAL" clId="{3484A2C0-84E7-42C9-B25F-B8D77F07FCD2}" dt="2026-03-12T08:33:32.181" v="9248" actId="20577"/>
        <pc:sldMkLst>
          <pc:docMk/>
          <pc:sldMk cId="2161556490" sldId="462"/>
        </pc:sldMkLst>
        <pc:spChg chg="mod">
          <ac:chgData name="Mateo García Rubén" userId="dd5706ab-c2f1-4bfb-baee-49222d772bf3" providerId="ADAL" clId="{3484A2C0-84E7-42C9-B25F-B8D77F07FCD2}" dt="2026-03-12T08:33:32.181" v="9248" actId="20577"/>
          <ac:spMkLst>
            <pc:docMk/>
            <pc:sldMk cId="2161556490" sldId="462"/>
            <ac:spMk id="2" creationId="{D09633EE-4539-DD9C-4588-67AF78DBABBE}"/>
          </ac:spMkLst>
        </pc:spChg>
      </pc:sldChg>
      <pc:sldChg chg="addSp modSp add mod">
        <pc:chgData name="Mateo García Rubén" userId="dd5706ab-c2f1-4bfb-baee-49222d772bf3" providerId="ADAL" clId="{3484A2C0-84E7-42C9-B25F-B8D77F07FCD2}" dt="2026-03-12T09:05:07.957" v="9896"/>
        <pc:sldMkLst>
          <pc:docMk/>
          <pc:sldMk cId="1147020276" sldId="463"/>
        </pc:sldMkLst>
        <pc:spChg chg="mod">
          <ac:chgData name="Mateo García Rubén" userId="dd5706ab-c2f1-4bfb-baee-49222d772bf3" providerId="ADAL" clId="{3484A2C0-84E7-42C9-B25F-B8D77F07FCD2}" dt="2026-03-12T09:01:01.403" v="9709" actId="1036"/>
          <ac:spMkLst>
            <pc:docMk/>
            <pc:sldMk cId="1147020276" sldId="463"/>
            <ac:spMk id="2" creationId="{81C383EC-8DE6-A981-7DF9-1183BB8CA517}"/>
          </ac:spMkLst>
        </pc:spChg>
        <pc:spChg chg="mod">
          <ac:chgData name="Mateo García Rubén" userId="dd5706ab-c2f1-4bfb-baee-49222d772bf3" providerId="ADAL" clId="{3484A2C0-84E7-42C9-B25F-B8D77F07FCD2}" dt="2026-03-12T09:01:01.403" v="9709" actId="1036"/>
          <ac:spMkLst>
            <pc:docMk/>
            <pc:sldMk cId="1147020276" sldId="463"/>
            <ac:spMk id="3" creationId="{038E7519-BDDB-8AF3-59FD-C738013EAF6C}"/>
          </ac:spMkLst>
        </pc:spChg>
        <pc:spChg chg="add mod">
          <ac:chgData name="Mateo García Rubén" userId="dd5706ab-c2f1-4bfb-baee-49222d772bf3" providerId="ADAL" clId="{3484A2C0-84E7-42C9-B25F-B8D77F07FCD2}" dt="2026-03-12T09:01:15.323" v="9729" actId="20577"/>
          <ac:spMkLst>
            <pc:docMk/>
            <pc:sldMk cId="1147020276" sldId="463"/>
            <ac:spMk id="4" creationId="{582BA7DC-3750-2669-EFBD-9AFDC60A83B7}"/>
          </ac:spMkLst>
        </pc:spChg>
        <pc:spChg chg="add mod">
          <ac:chgData name="Mateo García Rubén" userId="dd5706ab-c2f1-4bfb-baee-49222d772bf3" providerId="ADAL" clId="{3484A2C0-84E7-42C9-B25F-B8D77F07FCD2}" dt="2026-03-12T09:03:21.087" v="9846" actId="207"/>
          <ac:spMkLst>
            <pc:docMk/>
            <pc:sldMk cId="1147020276" sldId="463"/>
            <ac:spMk id="5" creationId="{399EAECA-DCF6-0858-33B2-70BE76664B37}"/>
          </ac:spMkLst>
        </pc:spChg>
        <pc:spChg chg="add mod">
          <ac:chgData name="Mateo García Rubén" userId="dd5706ab-c2f1-4bfb-baee-49222d772bf3" providerId="ADAL" clId="{3484A2C0-84E7-42C9-B25F-B8D77F07FCD2}" dt="2026-03-12T09:04:33.538" v="9866" actId="207"/>
          <ac:spMkLst>
            <pc:docMk/>
            <pc:sldMk cId="1147020276" sldId="463"/>
            <ac:spMk id="6" creationId="{14EEBD22-3B16-F8DF-174A-3FD1514476C4}"/>
          </ac:spMkLst>
        </pc:spChg>
        <pc:spChg chg="mod">
          <ac:chgData name="Mateo García Rubén" userId="dd5706ab-c2f1-4bfb-baee-49222d772bf3" providerId="ADAL" clId="{3484A2C0-84E7-42C9-B25F-B8D77F07FCD2}" dt="2026-03-12T08:58:30.095" v="9538" actId="207"/>
          <ac:spMkLst>
            <pc:docMk/>
            <pc:sldMk cId="1147020276" sldId="463"/>
            <ac:spMk id="7" creationId="{B3F530E9-254C-E5AC-A24D-11A62C030F8A}"/>
          </ac:spMkLst>
        </pc:spChg>
        <pc:spChg chg="add mod">
          <ac:chgData name="Mateo García Rubén" userId="dd5706ab-c2f1-4bfb-baee-49222d772bf3" providerId="ADAL" clId="{3484A2C0-84E7-42C9-B25F-B8D77F07FCD2}" dt="2026-03-12T09:05:07.957" v="9896"/>
          <ac:spMkLst>
            <pc:docMk/>
            <pc:sldMk cId="1147020276" sldId="463"/>
            <ac:spMk id="8" creationId="{CD7F3704-A3BC-65F0-3BBE-852638278CE7}"/>
          </ac:spMkLst>
        </pc:spChg>
        <pc:spChg chg="mod">
          <ac:chgData name="Mateo García Rubén" userId="dd5706ab-c2f1-4bfb-baee-49222d772bf3" providerId="ADAL" clId="{3484A2C0-84E7-42C9-B25F-B8D77F07FCD2}" dt="2026-03-12T08:58:30.095" v="9538" actId="207"/>
          <ac:spMkLst>
            <pc:docMk/>
            <pc:sldMk cId="1147020276" sldId="463"/>
            <ac:spMk id="9" creationId="{C3BB30DA-803B-83C7-245F-33972C9B64E7}"/>
          </ac:spMkLst>
        </pc:spChg>
        <pc:spChg chg="mod">
          <ac:chgData name="Mateo García Rubén" userId="dd5706ab-c2f1-4bfb-baee-49222d772bf3" providerId="ADAL" clId="{3484A2C0-84E7-42C9-B25F-B8D77F07FCD2}" dt="2026-03-12T08:58:30.095" v="9538" actId="207"/>
          <ac:spMkLst>
            <pc:docMk/>
            <pc:sldMk cId="1147020276" sldId="463"/>
            <ac:spMk id="11" creationId="{DC4B7A0A-733A-267C-674D-F54548DF85D5}"/>
          </ac:spMkLst>
        </pc:spChg>
        <pc:spChg chg="mod">
          <ac:chgData name="Mateo García Rubén" userId="dd5706ab-c2f1-4bfb-baee-49222d772bf3" providerId="ADAL" clId="{3484A2C0-84E7-42C9-B25F-B8D77F07FCD2}" dt="2026-03-12T08:58:30.095" v="9538" actId="207"/>
          <ac:spMkLst>
            <pc:docMk/>
            <pc:sldMk cId="1147020276" sldId="463"/>
            <ac:spMk id="12" creationId="{20DADDD7-77CE-A371-2C85-F30D1C6DFD27}"/>
          </ac:spMkLst>
        </pc:spChg>
        <pc:spChg chg="mod">
          <ac:chgData name="Mateo García Rubén" userId="dd5706ab-c2f1-4bfb-baee-49222d772bf3" providerId="ADAL" clId="{3484A2C0-84E7-42C9-B25F-B8D77F07FCD2}" dt="2026-03-12T08:58:14.613" v="9537" actId="20577"/>
          <ac:spMkLst>
            <pc:docMk/>
            <pc:sldMk cId="1147020276" sldId="463"/>
            <ac:spMk id="13" creationId="{EAB4245C-29C6-8116-132F-3FDFD732FFB9}"/>
          </ac:spMkLst>
        </pc:spChg>
        <pc:spChg chg="mod">
          <ac:chgData name="Mateo García Rubén" userId="dd5706ab-c2f1-4bfb-baee-49222d772bf3" providerId="ADAL" clId="{3484A2C0-84E7-42C9-B25F-B8D77F07FCD2}" dt="2026-03-12T08:58:45.609" v="9539" actId="207"/>
          <ac:spMkLst>
            <pc:docMk/>
            <pc:sldMk cId="1147020276" sldId="463"/>
            <ac:spMk id="15" creationId="{330E482D-889B-3AB5-700B-9B0D1ABB4E30}"/>
          </ac:spMkLst>
        </pc:spChg>
        <pc:spChg chg="mod">
          <ac:chgData name="Mateo García Rubén" userId="dd5706ab-c2f1-4bfb-baee-49222d772bf3" providerId="ADAL" clId="{3484A2C0-84E7-42C9-B25F-B8D77F07FCD2}" dt="2026-03-12T08:58:45.609" v="9539" actId="207"/>
          <ac:spMkLst>
            <pc:docMk/>
            <pc:sldMk cId="1147020276" sldId="463"/>
            <ac:spMk id="16" creationId="{06E082EA-C82D-16CE-9D90-5B05DAE6B7C0}"/>
          </ac:spMkLst>
        </pc:spChg>
        <pc:spChg chg="mod">
          <ac:chgData name="Mateo García Rubén" userId="dd5706ab-c2f1-4bfb-baee-49222d772bf3" providerId="ADAL" clId="{3484A2C0-84E7-42C9-B25F-B8D77F07FCD2}" dt="2026-03-12T09:01:01.403" v="9709" actId="1036"/>
          <ac:spMkLst>
            <pc:docMk/>
            <pc:sldMk cId="1147020276" sldId="463"/>
            <ac:spMk id="18" creationId="{01AD9300-9839-7B0F-A7FA-76E019B7A531}"/>
          </ac:spMkLst>
        </pc:spChg>
        <pc:spChg chg="mod">
          <ac:chgData name="Mateo García Rubén" userId="dd5706ab-c2f1-4bfb-baee-49222d772bf3" providerId="ADAL" clId="{3484A2C0-84E7-42C9-B25F-B8D77F07FCD2}" dt="2026-03-12T08:58:45.609" v="9539" actId="207"/>
          <ac:spMkLst>
            <pc:docMk/>
            <pc:sldMk cId="1147020276" sldId="463"/>
            <ac:spMk id="22" creationId="{01388E73-D6D4-60C1-0A92-45334AB1B273}"/>
          </ac:spMkLst>
        </pc:spChg>
        <pc:spChg chg="mod">
          <ac:chgData name="Mateo García Rubén" userId="dd5706ab-c2f1-4bfb-baee-49222d772bf3" providerId="ADAL" clId="{3484A2C0-84E7-42C9-B25F-B8D77F07FCD2}" dt="2026-03-12T08:58:45.609" v="9539" actId="207"/>
          <ac:spMkLst>
            <pc:docMk/>
            <pc:sldMk cId="1147020276" sldId="463"/>
            <ac:spMk id="29" creationId="{A851FCB1-B229-2558-6C33-0150D61CE5CE}"/>
          </ac:spMkLst>
        </pc:spChg>
        <pc:spChg chg="mod">
          <ac:chgData name="Mateo García Rubén" userId="dd5706ab-c2f1-4bfb-baee-49222d772bf3" providerId="ADAL" clId="{3484A2C0-84E7-42C9-B25F-B8D77F07FCD2}" dt="2026-03-12T08:58:45.609" v="9539" actId="207"/>
          <ac:spMkLst>
            <pc:docMk/>
            <pc:sldMk cId="1147020276" sldId="463"/>
            <ac:spMk id="32" creationId="{F46F95B2-B36E-FBAE-A3B3-072F5CCAFAD7}"/>
          </ac:spMkLst>
        </pc:spChg>
        <pc:spChg chg="mod">
          <ac:chgData name="Mateo García Rubén" userId="dd5706ab-c2f1-4bfb-baee-49222d772bf3" providerId="ADAL" clId="{3484A2C0-84E7-42C9-B25F-B8D77F07FCD2}" dt="2026-03-12T08:57:43.893" v="9530" actId="20577"/>
          <ac:spMkLst>
            <pc:docMk/>
            <pc:sldMk cId="1147020276" sldId="463"/>
            <ac:spMk id="36" creationId="{7F4F7D7E-BD71-C91C-B77E-0C5D9B95030A}"/>
          </ac:spMkLst>
        </pc:spChg>
        <pc:spChg chg="mod">
          <ac:chgData name="Mateo García Rubén" userId="dd5706ab-c2f1-4bfb-baee-49222d772bf3" providerId="ADAL" clId="{3484A2C0-84E7-42C9-B25F-B8D77F07FCD2}" dt="2026-03-12T08:57:03.460" v="9496" actId="20577"/>
          <ac:spMkLst>
            <pc:docMk/>
            <pc:sldMk cId="1147020276" sldId="463"/>
            <ac:spMk id="38" creationId="{7D09CCF9-6861-7BD1-F867-D6D763685FCC}"/>
          </ac:spMkLst>
        </pc:spChg>
        <pc:spChg chg="mod">
          <ac:chgData name="Mateo García Rubén" userId="dd5706ab-c2f1-4bfb-baee-49222d772bf3" providerId="ADAL" clId="{3484A2C0-84E7-42C9-B25F-B8D77F07FCD2}" dt="2026-03-12T09:01:01.403" v="9709" actId="1036"/>
          <ac:spMkLst>
            <pc:docMk/>
            <pc:sldMk cId="1147020276" sldId="463"/>
            <ac:spMk id="39" creationId="{5A684526-1823-D8EF-369F-797C10CBB696}"/>
          </ac:spMkLst>
        </pc:spChg>
        <pc:spChg chg="mod">
          <ac:chgData name="Mateo García Rubén" userId="dd5706ab-c2f1-4bfb-baee-49222d772bf3" providerId="ADAL" clId="{3484A2C0-84E7-42C9-B25F-B8D77F07FCD2}" dt="2026-03-12T09:01:01.403" v="9709" actId="1036"/>
          <ac:spMkLst>
            <pc:docMk/>
            <pc:sldMk cId="1147020276" sldId="463"/>
            <ac:spMk id="43" creationId="{141EFE8E-6D3C-A56D-0833-3627358266ED}"/>
          </ac:spMkLst>
        </pc:spChg>
        <pc:spChg chg="mod">
          <ac:chgData name="Mateo García Rubén" userId="dd5706ab-c2f1-4bfb-baee-49222d772bf3" providerId="ADAL" clId="{3484A2C0-84E7-42C9-B25F-B8D77F07FCD2}" dt="2026-03-12T09:01:01.403" v="9709" actId="1036"/>
          <ac:spMkLst>
            <pc:docMk/>
            <pc:sldMk cId="1147020276" sldId="463"/>
            <ac:spMk id="44" creationId="{AC801DF9-01C4-4560-DB30-64406F2BAF19}"/>
          </ac:spMkLst>
        </pc:spChg>
      </pc:sldChg>
      <pc:sldChg chg="addSp modSp add mod">
        <pc:chgData name="Mateo García Rubén" userId="dd5706ab-c2f1-4bfb-baee-49222d772bf3" providerId="ADAL" clId="{3484A2C0-84E7-42C9-B25F-B8D77F07FCD2}" dt="2026-03-12T09:05:06.456" v="9895"/>
        <pc:sldMkLst>
          <pc:docMk/>
          <pc:sldMk cId="3794254543" sldId="464"/>
        </pc:sldMkLst>
        <pc:spChg chg="mod">
          <ac:chgData name="Mateo García Rubén" userId="dd5706ab-c2f1-4bfb-baee-49222d772bf3" providerId="ADAL" clId="{3484A2C0-84E7-42C9-B25F-B8D77F07FCD2}" dt="2026-03-12T09:01:43.435" v="9757" actId="1036"/>
          <ac:spMkLst>
            <pc:docMk/>
            <pc:sldMk cId="3794254543" sldId="464"/>
            <ac:spMk id="2" creationId="{E561946A-A485-1270-5610-9DCA29F4F07A}"/>
          </ac:spMkLst>
        </pc:spChg>
        <pc:spChg chg="mod">
          <ac:chgData name="Mateo García Rubén" userId="dd5706ab-c2f1-4bfb-baee-49222d772bf3" providerId="ADAL" clId="{3484A2C0-84E7-42C9-B25F-B8D77F07FCD2}" dt="2026-03-12T09:01:43.435" v="9757" actId="1036"/>
          <ac:spMkLst>
            <pc:docMk/>
            <pc:sldMk cId="3794254543" sldId="464"/>
            <ac:spMk id="3" creationId="{E46E6FE5-4B26-4C61-5A66-06B507125E69}"/>
          </ac:spMkLst>
        </pc:spChg>
        <pc:spChg chg="add mod">
          <ac:chgData name="Mateo García Rubén" userId="dd5706ab-c2f1-4bfb-baee-49222d772bf3" providerId="ADAL" clId="{3484A2C0-84E7-42C9-B25F-B8D77F07FCD2}" dt="2026-03-12T09:01:49.259" v="9775" actId="20577"/>
          <ac:spMkLst>
            <pc:docMk/>
            <pc:sldMk cId="3794254543" sldId="464"/>
            <ac:spMk id="4" creationId="{1800A6DD-2A0D-8F09-DD8C-6F88C960C147}"/>
          </ac:spMkLst>
        </pc:spChg>
        <pc:spChg chg="add mod">
          <ac:chgData name="Mateo García Rubén" userId="dd5706ab-c2f1-4bfb-baee-49222d772bf3" providerId="ADAL" clId="{3484A2C0-84E7-42C9-B25F-B8D77F07FCD2}" dt="2026-03-12T09:03:16.399" v="9843" actId="1036"/>
          <ac:spMkLst>
            <pc:docMk/>
            <pc:sldMk cId="3794254543" sldId="464"/>
            <ac:spMk id="5" creationId="{1F4F27D8-0D3C-E9E5-DAC8-F893B7C6C46E}"/>
          </ac:spMkLst>
        </pc:spChg>
        <pc:spChg chg="add mod">
          <ac:chgData name="Mateo García Rubén" userId="dd5706ab-c2f1-4bfb-baee-49222d772bf3" providerId="ADAL" clId="{3484A2C0-84E7-42C9-B25F-B8D77F07FCD2}" dt="2026-03-12T09:04:35.287" v="9867"/>
          <ac:spMkLst>
            <pc:docMk/>
            <pc:sldMk cId="3794254543" sldId="464"/>
            <ac:spMk id="6" creationId="{F2FFDF4B-611D-4A5E-717C-DDAF61519B4D}"/>
          </ac:spMkLst>
        </pc:spChg>
        <pc:spChg chg="add mod">
          <ac:chgData name="Mateo García Rubén" userId="dd5706ab-c2f1-4bfb-baee-49222d772bf3" providerId="ADAL" clId="{3484A2C0-84E7-42C9-B25F-B8D77F07FCD2}" dt="2026-03-12T09:05:06.456" v="9895"/>
          <ac:spMkLst>
            <pc:docMk/>
            <pc:sldMk cId="3794254543" sldId="464"/>
            <ac:spMk id="8" creationId="{CAF44BDE-C048-1850-AE7D-EA52278EF51B}"/>
          </ac:spMkLst>
        </pc:spChg>
        <pc:spChg chg="mod">
          <ac:chgData name="Mateo García Rubén" userId="dd5706ab-c2f1-4bfb-baee-49222d772bf3" providerId="ADAL" clId="{3484A2C0-84E7-42C9-B25F-B8D77F07FCD2}" dt="2026-03-12T08:59:43.497" v="9602" actId="207"/>
          <ac:spMkLst>
            <pc:docMk/>
            <pc:sldMk cId="3794254543" sldId="464"/>
            <ac:spMk id="13" creationId="{F83582E1-862E-D018-0FA8-C4D226BE7458}"/>
          </ac:spMkLst>
        </pc:spChg>
        <pc:spChg chg="mod">
          <ac:chgData name="Mateo García Rubén" userId="dd5706ab-c2f1-4bfb-baee-49222d772bf3" providerId="ADAL" clId="{3484A2C0-84E7-42C9-B25F-B8D77F07FCD2}" dt="2026-03-12T08:59:58.778" v="9605" actId="113"/>
          <ac:spMkLst>
            <pc:docMk/>
            <pc:sldMk cId="3794254543" sldId="464"/>
            <ac:spMk id="14" creationId="{6B4E6F7D-6B1C-6232-202A-EB678B36CD1D}"/>
          </ac:spMkLst>
        </pc:spChg>
        <pc:spChg chg="mod">
          <ac:chgData name="Mateo García Rubén" userId="dd5706ab-c2f1-4bfb-baee-49222d772bf3" providerId="ADAL" clId="{3484A2C0-84E7-42C9-B25F-B8D77F07FCD2}" dt="2026-03-12T09:01:43.435" v="9757" actId="1036"/>
          <ac:spMkLst>
            <pc:docMk/>
            <pc:sldMk cId="3794254543" sldId="464"/>
            <ac:spMk id="18" creationId="{FAB76241-A70A-11C9-01F6-002AD50DDA05}"/>
          </ac:spMkLst>
        </pc:spChg>
        <pc:spChg chg="mod">
          <ac:chgData name="Mateo García Rubén" userId="dd5706ab-c2f1-4bfb-baee-49222d772bf3" providerId="ADAL" clId="{3484A2C0-84E7-42C9-B25F-B8D77F07FCD2}" dt="2026-03-12T08:59:58.778" v="9605" actId="113"/>
          <ac:spMkLst>
            <pc:docMk/>
            <pc:sldMk cId="3794254543" sldId="464"/>
            <ac:spMk id="29" creationId="{EB39D9B8-AACC-5559-C2E5-6DEB7FEB2624}"/>
          </ac:spMkLst>
        </pc:spChg>
        <pc:spChg chg="mod">
          <ac:chgData name="Mateo García Rubén" userId="dd5706ab-c2f1-4bfb-baee-49222d772bf3" providerId="ADAL" clId="{3484A2C0-84E7-42C9-B25F-B8D77F07FCD2}" dt="2026-03-12T08:59:14.738" v="9597" actId="20577"/>
          <ac:spMkLst>
            <pc:docMk/>
            <pc:sldMk cId="3794254543" sldId="464"/>
            <ac:spMk id="36" creationId="{13CB7CA5-C6F5-00E4-0ED0-62BB92A68AAC}"/>
          </ac:spMkLst>
        </pc:spChg>
        <pc:spChg chg="mod">
          <ac:chgData name="Mateo García Rubén" userId="dd5706ab-c2f1-4bfb-baee-49222d772bf3" providerId="ADAL" clId="{3484A2C0-84E7-42C9-B25F-B8D77F07FCD2}" dt="2026-03-12T09:01:43.435" v="9757" actId="1036"/>
          <ac:spMkLst>
            <pc:docMk/>
            <pc:sldMk cId="3794254543" sldId="464"/>
            <ac:spMk id="39" creationId="{CF880B32-7F12-6ECB-9829-E705A46AA23D}"/>
          </ac:spMkLst>
        </pc:spChg>
        <pc:spChg chg="mod">
          <ac:chgData name="Mateo García Rubén" userId="dd5706ab-c2f1-4bfb-baee-49222d772bf3" providerId="ADAL" clId="{3484A2C0-84E7-42C9-B25F-B8D77F07FCD2}" dt="2026-03-12T09:01:43.435" v="9757" actId="1036"/>
          <ac:spMkLst>
            <pc:docMk/>
            <pc:sldMk cId="3794254543" sldId="464"/>
            <ac:spMk id="43" creationId="{DFF33549-112B-D296-8335-E60848DD9A01}"/>
          </ac:spMkLst>
        </pc:spChg>
        <pc:spChg chg="mod">
          <ac:chgData name="Mateo García Rubén" userId="dd5706ab-c2f1-4bfb-baee-49222d772bf3" providerId="ADAL" clId="{3484A2C0-84E7-42C9-B25F-B8D77F07FCD2}" dt="2026-03-12T09:01:43.435" v="9757" actId="1036"/>
          <ac:spMkLst>
            <pc:docMk/>
            <pc:sldMk cId="3794254543" sldId="464"/>
            <ac:spMk id="44" creationId="{58800DE5-C41E-5BFF-48C4-4F85C67A840B}"/>
          </ac:spMkLst>
        </pc:spChg>
      </pc:sldChg>
      <pc:sldChg chg="addSp modSp add mod">
        <pc:chgData name="Mateo García Rubén" userId="dd5706ab-c2f1-4bfb-baee-49222d772bf3" providerId="ADAL" clId="{3484A2C0-84E7-42C9-B25F-B8D77F07FCD2}" dt="2026-03-12T11:10:25.180" v="9959" actId="113"/>
        <pc:sldMkLst>
          <pc:docMk/>
          <pc:sldMk cId="2241360385" sldId="465"/>
        </pc:sldMkLst>
        <pc:spChg chg="mod">
          <ac:chgData name="Mateo García Rubén" userId="dd5706ab-c2f1-4bfb-baee-49222d772bf3" providerId="ADAL" clId="{3484A2C0-84E7-42C9-B25F-B8D77F07FCD2}" dt="2026-03-12T11:10:25.180" v="9959" actId="113"/>
          <ac:spMkLst>
            <pc:docMk/>
            <pc:sldMk cId="2241360385" sldId="465"/>
            <ac:spMk id="3" creationId="{E3240E6B-6B4B-DF2F-263E-A9E9E1B67B97}"/>
          </ac:spMkLst>
        </pc:spChg>
        <pc:spChg chg="mod">
          <ac:chgData name="Mateo García Rubén" userId="dd5706ab-c2f1-4bfb-baee-49222d772bf3" providerId="ADAL" clId="{3484A2C0-84E7-42C9-B25F-B8D77F07FCD2}" dt="2026-03-12T11:10:08.004" v="9956" actId="207"/>
          <ac:spMkLst>
            <pc:docMk/>
            <pc:sldMk cId="2241360385" sldId="465"/>
            <ac:spMk id="4" creationId="{46B9508D-4D04-36BB-A4F4-E251BF150467}"/>
          </ac:spMkLst>
        </pc:spChg>
        <pc:spChg chg="add mod">
          <ac:chgData name="Mateo García Rubén" userId="dd5706ab-c2f1-4bfb-baee-49222d772bf3" providerId="ADAL" clId="{3484A2C0-84E7-42C9-B25F-B8D77F07FCD2}" dt="2026-03-12T09:04:47.258" v="9869" actId="1036"/>
          <ac:spMkLst>
            <pc:docMk/>
            <pc:sldMk cId="2241360385" sldId="465"/>
            <ac:spMk id="5" creationId="{43AA3609-583A-4101-6783-EE541AA0AB22}"/>
          </ac:spMkLst>
        </pc:spChg>
        <pc:spChg chg="add mod">
          <ac:chgData name="Mateo García Rubén" userId="dd5706ab-c2f1-4bfb-baee-49222d772bf3" providerId="ADAL" clId="{3484A2C0-84E7-42C9-B25F-B8D77F07FCD2}" dt="2026-03-12T09:04:37.012" v="9868"/>
          <ac:spMkLst>
            <pc:docMk/>
            <pc:sldMk cId="2241360385" sldId="465"/>
            <ac:spMk id="6" creationId="{9E593E09-D5D1-EE8C-2EFE-4867C734123A}"/>
          </ac:spMkLst>
        </pc:spChg>
        <pc:spChg chg="add mod">
          <ac:chgData name="Mateo García Rubén" userId="dd5706ab-c2f1-4bfb-baee-49222d772bf3" providerId="ADAL" clId="{3484A2C0-84E7-42C9-B25F-B8D77F07FCD2}" dt="2026-03-12T09:05:02.786" v="9894" actId="20577"/>
          <ac:spMkLst>
            <pc:docMk/>
            <pc:sldMk cId="2241360385" sldId="465"/>
            <ac:spMk id="8" creationId="{21529BE7-75AD-1DE4-A6B0-4E26428E915A}"/>
          </ac:spMkLst>
        </pc:spChg>
        <pc:spChg chg="mod">
          <ac:chgData name="Mateo García Rubén" userId="dd5706ab-c2f1-4bfb-baee-49222d772bf3" providerId="ADAL" clId="{3484A2C0-84E7-42C9-B25F-B8D77F07FCD2}" dt="2026-03-12T11:10:08.004" v="9956" actId="207"/>
          <ac:spMkLst>
            <pc:docMk/>
            <pc:sldMk cId="2241360385" sldId="465"/>
            <ac:spMk id="14" creationId="{8F790F57-F324-665A-7661-7422D5D50AA5}"/>
          </ac:spMkLst>
        </pc:spChg>
        <pc:spChg chg="mod">
          <ac:chgData name="Mateo García Rubén" userId="dd5706ab-c2f1-4bfb-baee-49222d772bf3" providerId="ADAL" clId="{3484A2C0-84E7-42C9-B25F-B8D77F07FCD2}" dt="2026-03-12T11:10:08.004" v="9956" actId="207"/>
          <ac:spMkLst>
            <pc:docMk/>
            <pc:sldMk cId="2241360385" sldId="465"/>
            <ac:spMk id="29" creationId="{5123A845-7114-B6E3-BF55-AB2637DB329A}"/>
          </ac:spMkLst>
        </pc:spChg>
        <pc:spChg chg="mod">
          <ac:chgData name="Mateo García Rubén" userId="dd5706ab-c2f1-4bfb-baee-49222d772bf3" providerId="ADAL" clId="{3484A2C0-84E7-42C9-B25F-B8D77F07FCD2}" dt="2026-03-12T09:02:20.300" v="9814" actId="20577"/>
          <ac:spMkLst>
            <pc:docMk/>
            <pc:sldMk cId="2241360385" sldId="465"/>
            <ac:spMk id="36" creationId="{FB9485B9-94B5-6325-AE71-FD863B8A84D8}"/>
          </ac:spMkLst>
        </pc:spChg>
        <pc:spChg chg="mod">
          <ac:chgData name="Mateo García Rubén" userId="dd5706ab-c2f1-4bfb-baee-49222d772bf3" providerId="ADAL" clId="{3484A2C0-84E7-42C9-B25F-B8D77F07FCD2}" dt="2026-03-12T11:10:08.004" v="9956" actId="207"/>
          <ac:spMkLst>
            <pc:docMk/>
            <pc:sldMk cId="2241360385" sldId="465"/>
            <ac:spMk id="39" creationId="{29133B8A-591B-0382-F682-389F2B71E092}"/>
          </ac:spMkLst>
        </pc:spChg>
        <pc:spChg chg="mod">
          <ac:chgData name="Mateo García Rubén" userId="dd5706ab-c2f1-4bfb-baee-49222d772bf3" providerId="ADAL" clId="{3484A2C0-84E7-42C9-B25F-B8D77F07FCD2}" dt="2026-03-12T11:10:25.180" v="9959" actId="113"/>
          <ac:spMkLst>
            <pc:docMk/>
            <pc:sldMk cId="2241360385" sldId="465"/>
            <ac:spMk id="43" creationId="{08708C27-0582-ED2F-DC26-A8521471E175}"/>
          </ac:spMkLst>
        </pc:spChg>
      </pc:sldChg>
      <pc:sldChg chg="modSp add mod">
        <pc:chgData name="Mateo García Rubén" userId="dd5706ab-c2f1-4bfb-baee-49222d772bf3" providerId="ADAL" clId="{3484A2C0-84E7-42C9-B25F-B8D77F07FCD2}" dt="2026-03-12T09:06:58.413" v="9953" actId="207"/>
        <pc:sldMkLst>
          <pc:docMk/>
          <pc:sldMk cId="612713589" sldId="466"/>
        </pc:sldMkLst>
        <pc:spChg chg="mod">
          <ac:chgData name="Mateo García Rubén" userId="dd5706ab-c2f1-4bfb-baee-49222d772bf3" providerId="ADAL" clId="{3484A2C0-84E7-42C9-B25F-B8D77F07FCD2}" dt="2026-03-12T09:06:53.715" v="9952" actId="207"/>
          <ac:spMkLst>
            <pc:docMk/>
            <pc:sldMk cId="612713589" sldId="466"/>
            <ac:spMk id="2" creationId="{4C3E4F6F-7865-F549-BCE9-A0916D831204}"/>
          </ac:spMkLst>
        </pc:spChg>
        <pc:spChg chg="mod">
          <ac:chgData name="Mateo García Rubén" userId="dd5706ab-c2f1-4bfb-baee-49222d772bf3" providerId="ADAL" clId="{3484A2C0-84E7-42C9-B25F-B8D77F07FCD2}" dt="2026-03-12T09:06:06.157" v="9943" actId="207"/>
          <ac:spMkLst>
            <pc:docMk/>
            <pc:sldMk cId="612713589" sldId="466"/>
            <ac:spMk id="7" creationId="{E492CF54-79EE-B1AB-A2E3-35631D2B650A}"/>
          </ac:spMkLst>
        </pc:spChg>
        <pc:spChg chg="mod">
          <ac:chgData name="Mateo García Rubén" userId="dd5706ab-c2f1-4bfb-baee-49222d772bf3" providerId="ADAL" clId="{3484A2C0-84E7-42C9-B25F-B8D77F07FCD2}" dt="2026-03-12T09:06:37.031" v="9947" actId="113"/>
          <ac:spMkLst>
            <pc:docMk/>
            <pc:sldMk cId="612713589" sldId="466"/>
            <ac:spMk id="9" creationId="{031774EB-6FF6-3EC7-89D2-E60A88C91E13}"/>
          </ac:spMkLst>
        </pc:spChg>
        <pc:spChg chg="mod">
          <ac:chgData name="Mateo García Rubén" userId="dd5706ab-c2f1-4bfb-baee-49222d772bf3" providerId="ADAL" clId="{3484A2C0-84E7-42C9-B25F-B8D77F07FCD2}" dt="2026-03-12T09:06:06.157" v="9943" actId="207"/>
          <ac:spMkLst>
            <pc:docMk/>
            <pc:sldMk cId="612713589" sldId="466"/>
            <ac:spMk id="11" creationId="{D346D84A-46F9-6B4B-E7B1-4D4C97742794}"/>
          </ac:spMkLst>
        </pc:spChg>
        <pc:spChg chg="mod">
          <ac:chgData name="Mateo García Rubén" userId="dd5706ab-c2f1-4bfb-baee-49222d772bf3" providerId="ADAL" clId="{3484A2C0-84E7-42C9-B25F-B8D77F07FCD2}" dt="2026-03-12T09:06:06.157" v="9943" actId="207"/>
          <ac:spMkLst>
            <pc:docMk/>
            <pc:sldMk cId="612713589" sldId="466"/>
            <ac:spMk id="12" creationId="{5C3B224C-5571-3239-0BDF-02F4E56B1A31}"/>
          </ac:spMkLst>
        </pc:spChg>
        <pc:spChg chg="mod">
          <ac:chgData name="Mateo García Rubén" userId="dd5706ab-c2f1-4bfb-baee-49222d772bf3" providerId="ADAL" clId="{3484A2C0-84E7-42C9-B25F-B8D77F07FCD2}" dt="2026-03-12T09:06:39.489" v="9951" actId="20577"/>
          <ac:spMkLst>
            <pc:docMk/>
            <pc:sldMk cId="612713589" sldId="466"/>
            <ac:spMk id="13" creationId="{AC5DF688-FDFC-291C-54DE-2B853B1AA57D}"/>
          </ac:spMkLst>
        </pc:spChg>
        <pc:spChg chg="mod">
          <ac:chgData name="Mateo García Rubén" userId="dd5706ab-c2f1-4bfb-baee-49222d772bf3" providerId="ADAL" clId="{3484A2C0-84E7-42C9-B25F-B8D77F07FCD2}" dt="2026-03-12T09:06:37.031" v="9947" actId="113"/>
          <ac:spMkLst>
            <pc:docMk/>
            <pc:sldMk cId="612713589" sldId="466"/>
            <ac:spMk id="14" creationId="{2A4B0277-6B6F-EFED-7CE5-B27249305A1F}"/>
          </ac:spMkLst>
        </pc:spChg>
        <pc:spChg chg="mod">
          <ac:chgData name="Mateo García Rubén" userId="dd5706ab-c2f1-4bfb-baee-49222d772bf3" providerId="ADAL" clId="{3484A2C0-84E7-42C9-B25F-B8D77F07FCD2}" dt="2026-03-12T09:06:53.715" v="9952" actId="207"/>
          <ac:spMkLst>
            <pc:docMk/>
            <pc:sldMk cId="612713589" sldId="466"/>
            <ac:spMk id="15" creationId="{727EEB55-213D-D36A-7000-3C4CCC037BB6}"/>
          </ac:spMkLst>
        </pc:spChg>
        <pc:spChg chg="mod">
          <ac:chgData name="Mateo García Rubén" userId="dd5706ab-c2f1-4bfb-baee-49222d772bf3" providerId="ADAL" clId="{3484A2C0-84E7-42C9-B25F-B8D77F07FCD2}" dt="2026-03-12T09:06:53.715" v="9952" actId="207"/>
          <ac:spMkLst>
            <pc:docMk/>
            <pc:sldMk cId="612713589" sldId="466"/>
            <ac:spMk id="16" creationId="{A57DE706-F85B-5A9D-2696-D62378FFD197}"/>
          </ac:spMkLst>
        </pc:spChg>
        <pc:spChg chg="mod">
          <ac:chgData name="Mateo García Rubén" userId="dd5706ab-c2f1-4bfb-baee-49222d772bf3" providerId="ADAL" clId="{3484A2C0-84E7-42C9-B25F-B8D77F07FCD2}" dt="2026-03-12T09:06:53.715" v="9952" actId="207"/>
          <ac:spMkLst>
            <pc:docMk/>
            <pc:sldMk cId="612713589" sldId="466"/>
            <ac:spMk id="18" creationId="{3490646D-1C7F-A68E-934A-C1D5A5ACEF4D}"/>
          </ac:spMkLst>
        </pc:spChg>
        <pc:spChg chg="mod">
          <ac:chgData name="Mateo García Rubén" userId="dd5706ab-c2f1-4bfb-baee-49222d772bf3" providerId="ADAL" clId="{3484A2C0-84E7-42C9-B25F-B8D77F07FCD2}" dt="2026-03-12T09:06:53.715" v="9952" actId="207"/>
          <ac:spMkLst>
            <pc:docMk/>
            <pc:sldMk cId="612713589" sldId="466"/>
            <ac:spMk id="23" creationId="{C150E217-0360-18A1-E92C-BC6F11F46194}"/>
          </ac:spMkLst>
        </pc:spChg>
        <pc:spChg chg="mod">
          <ac:chgData name="Mateo García Rubén" userId="dd5706ab-c2f1-4bfb-baee-49222d772bf3" providerId="ADAL" clId="{3484A2C0-84E7-42C9-B25F-B8D77F07FCD2}" dt="2026-03-12T09:06:53.715" v="9952" actId="207"/>
          <ac:spMkLst>
            <pc:docMk/>
            <pc:sldMk cId="612713589" sldId="466"/>
            <ac:spMk id="24" creationId="{3B1A02E0-658B-BC8C-A54F-E255649143DF}"/>
          </ac:spMkLst>
        </pc:spChg>
        <pc:spChg chg="mod">
          <ac:chgData name="Mateo García Rubén" userId="dd5706ab-c2f1-4bfb-baee-49222d772bf3" providerId="ADAL" clId="{3484A2C0-84E7-42C9-B25F-B8D77F07FCD2}" dt="2026-03-12T09:06:53.715" v="9952" actId="207"/>
          <ac:spMkLst>
            <pc:docMk/>
            <pc:sldMk cId="612713589" sldId="466"/>
            <ac:spMk id="25" creationId="{34A2B26E-6F51-F343-9C2C-11B5A285B89C}"/>
          </ac:spMkLst>
        </pc:spChg>
        <pc:spChg chg="mod">
          <ac:chgData name="Mateo García Rubén" userId="dd5706ab-c2f1-4bfb-baee-49222d772bf3" providerId="ADAL" clId="{3484A2C0-84E7-42C9-B25F-B8D77F07FCD2}" dt="2026-03-12T09:06:53.715" v="9952" actId="207"/>
          <ac:spMkLst>
            <pc:docMk/>
            <pc:sldMk cId="612713589" sldId="466"/>
            <ac:spMk id="26" creationId="{E0B5AD96-1163-3D3A-6B81-5182776F4817}"/>
          </ac:spMkLst>
        </pc:spChg>
        <pc:spChg chg="mod">
          <ac:chgData name="Mateo García Rubén" userId="dd5706ab-c2f1-4bfb-baee-49222d772bf3" providerId="ADAL" clId="{3484A2C0-84E7-42C9-B25F-B8D77F07FCD2}" dt="2026-03-12T09:06:37.031" v="9947" actId="113"/>
          <ac:spMkLst>
            <pc:docMk/>
            <pc:sldMk cId="612713589" sldId="466"/>
            <ac:spMk id="29" creationId="{72162627-B798-6CFF-C7BD-BE3782160BFC}"/>
          </ac:spMkLst>
        </pc:spChg>
        <pc:spChg chg="mod">
          <ac:chgData name="Mateo García Rubén" userId="dd5706ab-c2f1-4bfb-baee-49222d772bf3" providerId="ADAL" clId="{3484A2C0-84E7-42C9-B25F-B8D77F07FCD2}" dt="2026-03-12T09:06:37.031" v="9947" actId="113"/>
          <ac:spMkLst>
            <pc:docMk/>
            <pc:sldMk cId="612713589" sldId="466"/>
            <ac:spMk id="32" creationId="{BD94E08C-205C-7DCD-57BB-E6A0FD4AF474}"/>
          </ac:spMkLst>
        </pc:spChg>
        <pc:spChg chg="mod">
          <ac:chgData name="Mateo García Rubén" userId="dd5706ab-c2f1-4bfb-baee-49222d772bf3" providerId="ADAL" clId="{3484A2C0-84E7-42C9-B25F-B8D77F07FCD2}" dt="2026-03-12T09:06:58.413" v="9953" actId="207"/>
          <ac:spMkLst>
            <pc:docMk/>
            <pc:sldMk cId="612713589" sldId="466"/>
            <ac:spMk id="36" creationId="{1C0D16A0-7306-76BF-24FC-926E1EF93A12}"/>
          </ac:spMkLst>
        </pc:spChg>
        <pc:spChg chg="mod">
          <ac:chgData name="Mateo García Rubén" userId="dd5706ab-c2f1-4bfb-baee-49222d772bf3" providerId="ADAL" clId="{3484A2C0-84E7-42C9-B25F-B8D77F07FCD2}" dt="2026-03-12T09:06:37.031" v="9947" actId="113"/>
          <ac:spMkLst>
            <pc:docMk/>
            <pc:sldMk cId="612713589" sldId="466"/>
            <ac:spMk id="39" creationId="{F45F7305-816E-52C5-DB44-F25769B702AC}"/>
          </ac:spMkLst>
        </pc:spChg>
        <pc:spChg chg="mod">
          <ac:chgData name="Mateo García Rubén" userId="dd5706ab-c2f1-4bfb-baee-49222d772bf3" providerId="ADAL" clId="{3484A2C0-84E7-42C9-B25F-B8D77F07FCD2}" dt="2026-03-12T09:06:53.715" v="9952" actId="207"/>
          <ac:spMkLst>
            <pc:docMk/>
            <pc:sldMk cId="612713589" sldId="466"/>
            <ac:spMk id="43" creationId="{D5CF1F12-8661-5241-3B4E-DC3ACFA86A97}"/>
          </ac:spMkLst>
        </pc:spChg>
        <pc:spChg chg="mod">
          <ac:chgData name="Mateo García Rubén" userId="dd5706ab-c2f1-4bfb-baee-49222d772bf3" providerId="ADAL" clId="{3484A2C0-84E7-42C9-B25F-B8D77F07FCD2}" dt="2026-03-12T09:06:53.715" v="9952" actId="207"/>
          <ac:spMkLst>
            <pc:docMk/>
            <pc:sldMk cId="612713589" sldId="466"/>
            <ac:spMk id="44" creationId="{CD5433A6-7ACC-022C-7291-A357B95DCE90}"/>
          </ac:spMkLst>
        </pc:spChg>
      </pc:sldChg>
    </pc:docChg>
  </pc:docChgLst>
  <pc:docChgLst>
    <pc:chgData name="TARDIO TIRADO ANTONIO JOSE" userId="S::ajtardio@transportes.gob.es::d5757e53-6a68-4974-b50e-806ba0dadcab" providerId="AD" clId="Web-{0DEC0A1B-43D4-ECC5-7021-1BB5A68CD206}"/>
    <pc:docChg chg="modSld">
      <pc:chgData name="TARDIO TIRADO ANTONIO JOSE" userId="S::ajtardio@transportes.gob.es::d5757e53-6a68-4974-b50e-806ba0dadcab" providerId="AD" clId="Web-{0DEC0A1B-43D4-ECC5-7021-1BB5A68CD206}" dt="2026-03-05T13:17:11.823" v="300" actId="20577"/>
      <pc:docMkLst>
        <pc:docMk/>
      </pc:docMkLst>
      <pc:sldChg chg="modSp">
        <pc:chgData name="TARDIO TIRADO ANTONIO JOSE" userId="S::ajtardio@transportes.gob.es::d5757e53-6a68-4974-b50e-806ba0dadcab" providerId="AD" clId="Web-{0DEC0A1B-43D4-ECC5-7021-1BB5A68CD206}" dt="2026-03-05T12:18:11.238" v="16" actId="20577"/>
        <pc:sldMkLst>
          <pc:docMk/>
          <pc:sldMk cId="1927952436" sldId="345"/>
        </pc:sldMkLst>
        <pc:spChg chg="mod">
          <ac:chgData name="TARDIO TIRADO ANTONIO JOSE" userId="S::ajtardio@transportes.gob.es::d5757e53-6a68-4974-b50e-806ba0dadcab" providerId="AD" clId="Web-{0DEC0A1B-43D4-ECC5-7021-1BB5A68CD206}" dt="2026-03-05T12:18:11.238" v="16" actId="20577"/>
          <ac:spMkLst>
            <pc:docMk/>
            <pc:sldMk cId="1927952436" sldId="345"/>
            <ac:spMk id="7" creationId="{B9865B11-F07B-F8D7-C272-5B59E6BCC08E}"/>
          </ac:spMkLst>
        </pc:spChg>
      </pc:sldChg>
      <pc:sldChg chg="modSp">
        <pc:chgData name="TARDIO TIRADO ANTONIO JOSE" userId="S::ajtardio@transportes.gob.es::d5757e53-6a68-4974-b50e-806ba0dadcab" providerId="AD" clId="Web-{0DEC0A1B-43D4-ECC5-7021-1BB5A68CD206}" dt="2026-03-05T13:17:11.823" v="300" actId="20577"/>
        <pc:sldMkLst>
          <pc:docMk/>
          <pc:sldMk cId="3115574867" sldId="388"/>
        </pc:sldMkLst>
        <pc:graphicFrameChg chg="modGraphic">
          <ac:chgData name="TARDIO TIRADO ANTONIO JOSE" userId="S::ajtardio@transportes.gob.es::d5757e53-6a68-4974-b50e-806ba0dadcab" providerId="AD" clId="Web-{0DEC0A1B-43D4-ECC5-7021-1BB5A68CD206}" dt="2026-03-05T13:17:09.447" v="299" actId="20577"/>
          <ac:graphicFrameMkLst>
            <pc:docMk/>
            <pc:sldMk cId="3115574867" sldId="388"/>
            <ac:graphicFrameMk id="7" creationId="{D8374F46-497D-BA20-1D9C-5C3F1161EF6F}"/>
          </ac:graphicFrameMkLst>
        </pc:graphicFrameChg>
        <pc:graphicFrameChg chg="modGraphic">
          <ac:chgData name="TARDIO TIRADO ANTONIO JOSE" userId="S::ajtardio@transportes.gob.es::d5757e53-6a68-4974-b50e-806ba0dadcab" providerId="AD" clId="Web-{0DEC0A1B-43D4-ECC5-7021-1BB5A68CD206}" dt="2026-03-05T13:17:11.823" v="300" actId="20577"/>
          <ac:graphicFrameMkLst>
            <pc:docMk/>
            <pc:sldMk cId="3115574867" sldId="388"/>
            <ac:graphicFrameMk id="8" creationId="{4CDCA15B-15DB-F60D-D72E-5D0530FBA9A0}"/>
          </ac:graphicFrameMkLst>
        </pc:graphicFrameChg>
      </pc:sldChg>
      <pc:sldChg chg="modSp">
        <pc:chgData name="TARDIO TIRADO ANTONIO JOSE" userId="S::ajtardio@transportes.gob.es::d5757e53-6a68-4974-b50e-806ba0dadcab" providerId="AD" clId="Web-{0DEC0A1B-43D4-ECC5-7021-1BB5A68CD206}" dt="2026-03-05T12:34:32.970" v="108" actId="20577"/>
        <pc:sldMkLst>
          <pc:docMk/>
          <pc:sldMk cId="1894201797" sldId="411"/>
        </pc:sldMkLst>
        <pc:spChg chg="mod">
          <ac:chgData name="TARDIO TIRADO ANTONIO JOSE" userId="S::ajtardio@transportes.gob.es::d5757e53-6a68-4974-b50e-806ba0dadcab" providerId="AD" clId="Web-{0DEC0A1B-43D4-ECC5-7021-1BB5A68CD206}" dt="2026-03-05T12:34:32.970" v="108" actId="20577"/>
          <ac:spMkLst>
            <pc:docMk/>
            <pc:sldMk cId="1894201797" sldId="411"/>
            <ac:spMk id="4" creationId="{08B2EAD8-24A1-5434-0817-A38DDB1D7FC9}"/>
          </ac:spMkLst>
        </pc:spChg>
      </pc:sldChg>
    </pc:docChg>
  </pc:docChgLst>
  <pc:docChgLst>
    <pc:chgData name="TARDIO TIRADO ANTONIO JOSE" userId="S::ajtardio@transportes.gob.es::d5757e53-6a68-4974-b50e-806ba0dadcab" providerId="AD" clId="Web-{7C6474D3-0647-CAB2-7BFF-8D8403FAE13F}"/>
    <pc:docChg chg="modSld sldOrd">
      <pc:chgData name="TARDIO TIRADO ANTONIO JOSE" userId="S::ajtardio@transportes.gob.es::d5757e53-6a68-4974-b50e-806ba0dadcab" providerId="AD" clId="Web-{7C6474D3-0647-CAB2-7BFF-8D8403FAE13F}" dt="2026-03-10T11:25:37.269" v="634" actId="1076"/>
      <pc:docMkLst>
        <pc:docMk/>
      </pc:docMkLst>
      <pc:sldChg chg="modSp">
        <pc:chgData name="TARDIO TIRADO ANTONIO JOSE" userId="S::ajtardio@transportes.gob.es::d5757e53-6a68-4974-b50e-806ba0dadcab" providerId="AD" clId="Web-{7C6474D3-0647-CAB2-7BFF-8D8403FAE13F}" dt="2026-03-10T11:17:00.780" v="303" actId="20577"/>
        <pc:sldMkLst>
          <pc:docMk/>
          <pc:sldMk cId="1056980173" sldId="392"/>
        </pc:sldMkLst>
        <pc:spChg chg="mod">
          <ac:chgData name="TARDIO TIRADO ANTONIO JOSE" userId="S::ajtardio@transportes.gob.es::d5757e53-6a68-4974-b50e-806ba0dadcab" providerId="AD" clId="Web-{7C6474D3-0647-CAB2-7BFF-8D8403FAE13F}" dt="2026-03-10T11:17:00.780" v="303" actId="20577"/>
          <ac:spMkLst>
            <pc:docMk/>
            <pc:sldMk cId="1056980173" sldId="392"/>
            <ac:spMk id="2" creationId="{13AAEE4B-991F-34FB-45C6-72402CF0AB2B}"/>
          </ac:spMkLst>
        </pc:spChg>
      </pc:sldChg>
      <pc:sldChg chg="modSp">
        <pc:chgData name="TARDIO TIRADO ANTONIO JOSE" userId="S::ajtardio@transportes.gob.es::d5757e53-6a68-4974-b50e-806ba0dadcab" providerId="AD" clId="Web-{7C6474D3-0647-CAB2-7BFF-8D8403FAE13F}" dt="2026-03-10T11:22:30.171" v="573" actId="20577"/>
        <pc:sldMkLst>
          <pc:docMk/>
          <pc:sldMk cId="150555964" sldId="43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D7DFED-B5F6-4C55-B4F6-805E935F1FA1}" type="doc">
      <dgm:prSet loTypeId="urn:microsoft.com/office/officeart/2005/8/layout/hProcess11" loCatId="process" qsTypeId="urn:microsoft.com/office/officeart/2005/8/quickstyle/simple1" qsCatId="simple" csTypeId="urn:microsoft.com/office/officeart/2005/8/colors/colorful2" csCatId="colorful" phldr="1"/>
      <dgm:spPr/>
      <dgm:t>
        <a:bodyPr/>
        <a:lstStyle/>
        <a:p>
          <a:endParaRPr lang="es-ES"/>
        </a:p>
      </dgm:t>
    </dgm:pt>
    <dgm:pt modelId="{469CF14E-1CA9-4C57-8B18-FE5391570020}">
      <dgm:prSet phldrT="[Texto]" phldr="0"/>
      <dgm:spPr/>
      <dgm:t>
        <a:bodyPr/>
        <a:lstStyle/>
        <a:p>
          <a:r>
            <a:rPr lang="es-ES"/>
            <a:t>Publicación Convocatoria (</a:t>
          </a:r>
          <a:r>
            <a:rPr lang="es-ES">
              <a:latin typeface="Times New Roman" panose="02020603050405020304"/>
            </a:rPr>
            <a:t>12</a:t>
          </a:r>
          <a:r>
            <a:rPr lang="es-ES"/>
            <a:t> marzo de 2025)</a:t>
          </a:r>
        </a:p>
      </dgm:t>
    </dgm:pt>
    <dgm:pt modelId="{B35E81CF-9B2E-41A9-9158-799FD95E2FD9}" type="parTrans" cxnId="{07C28578-6C61-4F9C-8202-B11F4029D632}">
      <dgm:prSet/>
      <dgm:spPr/>
      <dgm:t>
        <a:bodyPr/>
        <a:lstStyle/>
        <a:p>
          <a:endParaRPr lang="es-ES"/>
        </a:p>
      </dgm:t>
    </dgm:pt>
    <dgm:pt modelId="{D48B788E-EE03-4954-A364-972EA5727532}" type="sibTrans" cxnId="{07C28578-6C61-4F9C-8202-B11F4029D632}">
      <dgm:prSet/>
      <dgm:spPr/>
      <dgm:t>
        <a:bodyPr/>
        <a:lstStyle/>
        <a:p>
          <a:endParaRPr lang="es-ES"/>
        </a:p>
      </dgm:t>
    </dgm:pt>
    <dgm:pt modelId="{1B3EED3F-B693-49C0-B2AF-8CC9D0C67361}">
      <dgm:prSet phldrT="[Texto]" phldr="0"/>
      <dgm:spPr/>
      <dgm:t>
        <a:bodyPr/>
        <a:lstStyle/>
        <a:p>
          <a:r>
            <a:rPr lang="es-ES"/>
            <a:t>Presentación Solicitudes</a:t>
          </a:r>
        </a:p>
      </dgm:t>
    </dgm:pt>
    <dgm:pt modelId="{E859FE7A-BB82-4BBA-8B44-8CC87F0E5DA2}" type="parTrans" cxnId="{17EB14C9-0408-438B-B05A-A9E2C66BDCC9}">
      <dgm:prSet/>
      <dgm:spPr/>
      <dgm:t>
        <a:bodyPr/>
        <a:lstStyle/>
        <a:p>
          <a:endParaRPr lang="es-ES"/>
        </a:p>
      </dgm:t>
    </dgm:pt>
    <dgm:pt modelId="{721FB991-8FB9-404B-B318-2E5F08998E88}" type="sibTrans" cxnId="{17EB14C9-0408-438B-B05A-A9E2C66BDCC9}">
      <dgm:prSet/>
      <dgm:spPr/>
      <dgm:t>
        <a:bodyPr/>
        <a:lstStyle/>
        <a:p>
          <a:endParaRPr lang="es-ES"/>
        </a:p>
      </dgm:t>
    </dgm:pt>
    <dgm:pt modelId="{5E50D270-BBCB-4377-8BCB-A96E940DE898}">
      <dgm:prSet phldrT="[Texto]" phldr="0"/>
      <dgm:spPr/>
      <dgm:t>
        <a:bodyPr/>
        <a:lstStyle/>
        <a:p>
          <a:r>
            <a:rPr lang="es-ES"/>
            <a:t>Fin Plazo Presentación con derecho a Anticipo (</a:t>
          </a:r>
          <a:r>
            <a:rPr lang="es-ES">
              <a:latin typeface="Times New Roman" panose="02020603050405020304"/>
            </a:rPr>
            <a:t>12</a:t>
          </a:r>
          <a:r>
            <a:rPr lang="es-ES"/>
            <a:t> de abril de 2025)</a:t>
          </a:r>
        </a:p>
      </dgm:t>
    </dgm:pt>
    <dgm:pt modelId="{19F72ACC-6F68-4BE8-AB02-98C85CF15B1B}" type="parTrans" cxnId="{16810404-76C3-4FD8-B648-975E3DCDFFA6}">
      <dgm:prSet/>
      <dgm:spPr/>
      <dgm:t>
        <a:bodyPr/>
        <a:lstStyle/>
        <a:p>
          <a:endParaRPr lang="es-ES"/>
        </a:p>
      </dgm:t>
    </dgm:pt>
    <dgm:pt modelId="{D1277C13-2AB2-4495-BD3B-32DD4CC7FE98}" type="sibTrans" cxnId="{16810404-76C3-4FD8-B648-975E3DCDFFA6}">
      <dgm:prSet/>
      <dgm:spPr/>
      <dgm:t>
        <a:bodyPr/>
        <a:lstStyle/>
        <a:p>
          <a:endParaRPr lang="es-ES"/>
        </a:p>
      </dgm:t>
    </dgm:pt>
    <dgm:pt modelId="{53610A48-7FB8-424A-93AA-EA03E6ACBBB6}">
      <dgm:prSet/>
      <dgm:spPr/>
      <dgm:t>
        <a:bodyPr/>
        <a:lstStyle/>
        <a:p>
          <a:pPr rtl="0"/>
          <a:r>
            <a:rPr lang="es-ES"/>
            <a:t>Fin Plazo Presentación Solicitudes (</a:t>
          </a:r>
          <a:r>
            <a:rPr lang="es-ES">
              <a:latin typeface="Times New Roman" panose="02020603050405020304"/>
            </a:rPr>
            <a:t>30 de abril</a:t>
          </a:r>
          <a:r>
            <a:rPr lang="es-ES"/>
            <a:t> de 2025)</a:t>
          </a:r>
        </a:p>
      </dgm:t>
    </dgm:pt>
    <dgm:pt modelId="{DA8475EA-FFA1-40D5-89E6-7727F7171B30}" type="parTrans" cxnId="{1AE59AE1-5194-45AB-9D8A-97A4704A60A7}">
      <dgm:prSet/>
      <dgm:spPr/>
      <dgm:t>
        <a:bodyPr/>
        <a:lstStyle/>
        <a:p>
          <a:endParaRPr lang="es-ES"/>
        </a:p>
      </dgm:t>
    </dgm:pt>
    <dgm:pt modelId="{1A386930-3D03-49FC-87E1-DD1502A62947}" type="sibTrans" cxnId="{1AE59AE1-5194-45AB-9D8A-97A4704A60A7}">
      <dgm:prSet/>
      <dgm:spPr/>
      <dgm:t>
        <a:bodyPr/>
        <a:lstStyle/>
        <a:p>
          <a:endParaRPr lang="es-ES"/>
        </a:p>
      </dgm:t>
    </dgm:pt>
    <dgm:pt modelId="{CEBFD1F5-0F0F-4B40-BEEE-09D359474363}">
      <dgm:prSet/>
      <dgm:spPr/>
      <dgm:t>
        <a:bodyPr/>
        <a:lstStyle/>
        <a:p>
          <a:r>
            <a:rPr lang="es-ES"/>
            <a:t>Inicio Fase de Instrucción del Procedimiento</a:t>
          </a:r>
        </a:p>
      </dgm:t>
    </dgm:pt>
    <dgm:pt modelId="{2F813540-2D96-4EEE-ABA9-F792B62E84A5}" type="parTrans" cxnId="{E9681205-1A93-405D-9D65-B548D6AE8AF9}">
      <dgm:prSet/>
      <dgm:spPr/>
      <dgm:t>
        <a:bodyPr/>
        <a:lstStyle/>
        <a:p>
          <a:endParaRPr lang="es-ES"/>
        </a:p>
      </dgm:t>
    </dgm:pt>
    <dgm:pt modelId="{A8AFDAC3-BBD3-47EA-9A19-C51EF2261DAB}" type="sibTrans" cxnId="{E9681205-1A93-405D-9D65-B548D6AE8AF9}">
      <dgm:prSet/>
      <dgm:spPr/>
      <dgm:t>
        <a:bodyPr/>
        <a:lstStyle/>
        <a:p>
          <a:endParaRPr lang="es-ES"/>
        </a:p>
      </dgm:t>
    </dgm:pt>
    <dgm:pt modelId="{B7E60363-01F6-43C5-BCC7-590BF7374AA4}">
      <dgm:prSet phldr="0"/>
      <dgm:spPr/>
      <dgm:t>
        <a:bodyPr/>
        <a:lstStyle/>
        <a:p>
          <a:pPr rtl="0"/>
          <a:r>
            <a:rPr lang="es-ES">
              <a:latin typeface="Times New Roman" panose="02020603050405020304"/>
            </a:rPr>
            <a:t>Resolución provisional beneficiarios y concreción de anticipo (16 de julio de 2025)</a:t>
          </a:r>
        </a:p>
      </dgm:t>
    </dgm:pt>
    <dgm:pt modelId="{3C5CB76C-BBD2-4BE9-8F6C-1EB66083C836}" type="parTrans" cxnId="{CC241AA8-4C22-4C77-911A-5A1B899711C4}">
      <dgm:prSet/>
      <dgm:spPr/>
    </dgm:pt>
    <dgm:pt modelId="{2EA0BAA4-C62B-4344-8605-F77EECC73FF5}" type="sibTrans" cxnId="{CC241AA8-4C22-4C77-911A-5A1B899711C4}">
      <dgm:prSet/>
      <dgm:spPr/>
    </dgm:pt>
    <dgm:pt modelId="{C9A32452-CB91-4A5E-B822-39DBF81F7A1A}" type="pres">
      <dgm:prSet presAssocID="{27D7DFED-B5F6-4C55-B4F6-805E935F1FA1}" presName="Name0" presStyleCnt="0">
        <dgm:presLayoutVars>
          <dgm:dir/>
          <dgm:resizeHandles val="exact"/>
        </dgm:presLayoutVars>
      </dgm:prSet>
      <dgm:spPr/>
    </dgm:pt>
    <dgm:pt modelId="{4D4A0A20-2EF1-405D-B79D-B1984C22453A}" type="pres">
      <dgm:prSet presAssocID="{27D7DFED-B5F6-4C55-B4F6-805E935F1FA1}" presName="arrow" presStyleLbl="bgShp" presStyleIdx="0" presStyleCnt="1" custLinFactNeighborX="-101" custLinFactNeighborY="3511"/>
      <dgm:spPr/>
    </dgm:pt>
    <dgm:pt modelId="{E65F246E-B027-43AC-9159-56B11ED89E47}" type="pres">
      <dgm:prSet presAssocID="{27D7DFED-B5F6-4C55-B4F6-805E935F1FA1}" presName="points" presStyleCnt="0"/>
      <dgm:spPr/>
    </dgm:pt>
    <dgm:pt modelId="{EEC005F8-B407-46D0-9752-6CE457F0F850}" type="pres">
      <dgm:prSet presAssocID="{469CF14E-1CA9-4C57-8B18-FE5391570020}" presName="compositeA" presStyleCnt="0"/>
      <dgm:spPr/>
    </dgm:pt>
    <dgm:pt modelId="{4F1C5074-CF65-49AE-9ACE-74326B1AD5B2}" type="pres">
      <dgm:prSet presAssocID="{469CF14E-1CA9-4C57-8B18-FE5391570020}" presName="textA" presStyleLbl="revTx" presStyleIdx="0" presStyleCnt="6">
        <dgm:presLayoutVars>
          <dgm:bulletEnabled val="1"/>
        </dgm:presLayoutVars>
      </dgm:prSet>
      <dgm:spPr/>
    </dgm:pt>
    <dgm:pt modelId="{10A0005F-FBC8-4465-AE65-FF58D3940D4F}" type="pres">
      <dgm:prSet presAssocID="{469CF14E-1CA9-4C57-8B18-FE5391570020}" presName="circleA" presStyleLbl="node1" presStyleIdx="0" presStyleCnt="6"/>
      <dgm:spPr/>
    </dgm:pt>
    <dgm:pt modelId="{FE1446AD-7318-4A24-A343-D5A6130E12C4}" type="pres">
      <dgm:prSet presAssocID="{469CF14E-1CA9-4C57-8B18-FE5391570020}" presName="spaceA" presStyleCnt="0"/>
      <dgm:spPr/>
    </dgm:pt>
    <dgm:pt modelId="{FAE7EEF9-3E4E-4C27-AA81-9E6651C4581A}" type="pres">
      <dgm:prSet presAssocID="{D48B788E-EE03-4954-A364-972EA5727532}" presName="space" presStyleCnt="0"/>
      <dgm:spPr/>
    </dgm:pt>
    <dgm:pt modelId="{5A8E6AB9-4660-4C2A-973F-E8A336E55F7A}" type="pres">
      <dgm:prSet presAssocID="{1B3EED3F-B693-49C0-B2AF-8CC9D0C67361}" presName="compositeB" presStyleCnt="0"/>
      <dgm:spPr/>
    </dgm:pt>
    <dgm:pt modelId="{3D12B205-C580-4CC1-AA9E-396359BEA13C}" type="pres">
      <dgm:prSet presAssocID="{1B3EED3F-B693-49C0-B2AF-8CC9D0C67361}" presName="textB" presStyleLbl="revTx" presStyleIdx="1" presStyleCnt="6">
        <dgm:presLayoutVars>
          <dgm:bulletEnabled val="1"/>
        </dgm:presLayoutVars>
      </dgm:prSet>
      <dgm:spPr/>
    </dgm:pt>
    <dgm:pt modelId="{E367D221-D7A4-42C8-BC41-4CFACB3DB5AD}" type="pres">
      <dgm:prSet presAssocID="{1B3EED3F-B693-49C0-B2AF-8CC9D0C67361}" presName="circleB" presStyleLbl="node1" presStyleIdx="1" presStyleCnt="6"/>
      <dgm:spPr/>
    </dgm:pt>
    <dgm:pt modelId="{5CA3B945-889A-404F-B61C-EAD407784EB7}" type="pres">
      <dgm:prSet presAssocID="{1B3EED3F-B693-49C0-B2AF-8CC9D0C67361}" presName="spaceB" presStyleCnt="0"/>
      <dgm:spPr/>
    </dgm:pt>
    <dgm:pt modelId="{F6F3F1BD-67E2-4161-8029-D87ACE8442B0}" type="pres">
      <dgm:prSet presAssocID="{721FB991-8FB9-404B-B318-2E5F08998E88}" presName="space" presStyleCnt="0"/>
      <dgm:spPr/>
    </dgm:pt>
    <dgm:pt modelId="{3CAB3071-31E8-43FF-AA8B-BFB8E67CEA36}" type="pres">
      <dgm:prSet presAssocID="{5E50D270-BBCB-4377-8BCB-A96E940DE898}" presName="compositeA" presStyleCnt="0"/>
      <dgm:spPr/>
    </dgm:pt>
    <dgm:pt modelId="{0D1EB314-9AE8-49EF-85DA-867ADB454BD5}" type="pres">
      <dgm:prSet presAssocID="{5E50D270-BBCB-4377-8BCB-A96E940DE898}" presName="textA" presStyleLbl="revTx" presStyleIdx="2" presStyleCnt="6">
        <dgm:presLayoutVars>
          <dgm:bulletEnabled val="1"/>
        </dgm:presLayoutVars>
      </dgm:prSet>
      <dgm:spPr/>
    </dgm:pt>
    <dgm:pt modelId="{550BB478-849D-4AAA-9936-21E1B80AE896}" type="pres">
      <dgm:prSet presAssocID="{5E50D270-BBCB-4377-8BCB-A96E940DE898}" presName="circleA" presStyleLbl="node1" presStyleIdx="2" presStyleCnt="6"/>
      <dgm:spPr/>
    </dgm:pt>
    <dgm:pt modelId="{4735C178-B28D-4685-B295-54B63F94E818}" type="pres">
      <dgm:prSet presAssocID="{5E50D270-BBCB-4377-8BCB-A96E940DE898}" presName="spaceA" presStyleCnt="0"/>
      <dgm:spPr/>
    </dgm:pt>
    <dgm:pt modelId="{719B1745-591A-40EE-B0EA-289DEF3F8A85}" type="pres">
      <dgm:prSet presAssocID="{D1277C13-2AB2-4495-BD3B-32DD4CC7FE98}" presName="space" presStyleCnt="0"/>
      <dgm:spPr/>
    </dgm:pt>
    <dgm:pt modelId="{6464056E-EB51-4662-A71C-0A3816FC65FE}" type="pres">
      <dgm:prSet presAssocID="{53610A48-7FB8-424A-93AA-EA03E6ACBBB6}" presName="compositeB" presStyleCnt="0"/>
      <dgm:spPr/>
    </dgm:pt>
    <dgm:pt modelId="{748D04B6-EDA7-4E4A-BCBD-C43DA7C8E619}" type="pres">
      <dgm:prSet presAssocID="{53610A48-7FB8-424A-93AA-EA03E6ACBBB6}" presName="textB" presStyleLbl="revTx" presStyleIdx="3" presStyleCnt="6">
        <dgm:presLayoutVars>
          <dgm:bulletEnabled val="1"/>
        </dgm:presLayoutVars>
      </dgm:prSet>
      <dgm:spPr/>
    </dgm:pt>
    <dgm:pt modelId="{5442491F-6A72-437D-AFF8-9DD165B9A4E9}" type="pres">
      <dgm:prSet presAssocID="{53610A48-7FB8-424A-93AA-EA03E6ACBBB6}" presName="circleB" presStyleLbl="node1" presStyleIdx="3" presStyleCnt="6"/>
      <dgm:spPr/>
    </dgm:pt>
    <dgm:pt modelId="{064C6FA6-CEDB-4A48-91C5-C60BD4C639D6}" type="pres">
      <dgm:prSet presAssocID="{53610A48-7FB8-424A-93AA-EA03E6ACBBB6}" presName="spaceB" presStyleCnt="0"/>
      <dgm:spPr/>
    </dgm:pt>
    <dgm:pt modelId="{9FD4899B-3C8E-44F4-9D8E-FC1E796B1BC0}" type="pres">
      <dgm:prSet presAssocID="{1A386930-3D03-49FC-87E1-DD1502A62947}" presName="space" presStyleCnt="0"/>
      <dgm:spPr/>
    </dgm:pt>
    <dgm:pt modelId="{FBB27DE2-1F47-475F-989E-63F25E2BC237}" type="pres">
      <dgm:prSet presAssocID="{CEBFD1F5-0F0F-4B40-BEEE-09D359474363}" presName="compositeA" presStyleCnt="0"/>
      <dgm:spPr/>
    </dgm:pt>
    <dgm:pt modelId="{092EFDFF-7B0B-4B0B-95D1-5D3E7D7CA324}" type="pres">
      <dgm:prSet presAssocID="{CEBFD1F5-0F0F-4B40-BEEE-09D359474363}" presName="textA" presStyleLbl="revTx" presStyleIdx="4" presStyleCnt="6">
        <dgm:presLayoutVars>
          <dgm:bulletEnabled val="1"/>
        </dgm:presLayoutVars>
      </dgm:prSet>
      <dgm:spPr/>
    </dgm:pt>
    <dgm:pt modelId="{C9AAA5E3-2B92-4636-906D-DA822B99108A}" type="pres">
      <dgm:prSet presAssocID="{CEBFD1F5-0F0F-4B40-BEEE-09D359474363}" presName="circleA" presStyleLbl="node1" presStyleIdx="4" presStyleCnt="6"/>
      <dgm:spPr/>
    </dgm:pt>
    <dgm:pt modelId="{375D7E52-BF95-4134-AA92-9B02BFD444F4}" type="pres">
      <dgm:prSet presAssocID="{CEBFD1F5-0F0F-4B40-BEEE-09D359474363}" presName="spaceA" presStyleCnt="0"/>
      <dgm:spPr/>
    </dgm:pt>
    <dgm:pt modelId="{B2FA34B6-C770-427F-9198-A3202A02C306}" type="pres">
      <dgm:prSet presAssocID="{A8AFDAC3-BBD3-47EA-9A19-C51EF2261DAB}" presName="space" presStyleCnt="0"/>
      <dgm:spPr/>
    </dgm:pt>
    <dgm:pt modelId="{61B3A2F2-AB8F-44CC-A71E-4C893F076718}" type="pres">
      <dgm:prSet presAssocID="{B7E60363-01F6-43C5-BCC7-590BF7374AA4}" presName="compositeB" presStyleCnt="0"/>
      <dgm:spPr/>
    </dgm:pt>
    <dgm:pt modelId="{355ADBD9-1239-4846-8870-3B80677BE0A6}" type="pres">
      <dgm:prSet presAssocID="{B7E60363-01F6-43C5-BCC7-590BF7374AA4}" presName="textB" presStyleLbl="revTx" presStyleIdx="5" presStyleCnt="6">
        <dgm:presLayoutVars>
          <dgm:bulletEnabled val="1"/>
        </dgm:presLayoutVars>
      </dgm:prSet>
      <dgm:spPr/>
    </dgm:pt>
    <dgm:pt modelId="{09313C6C-3C5C-46EB-95AF-B5AB6E6A72E6}" type="pres">
      <dgm:prSet presAssocID="{B7E60363-01F6-43C5-BCC7-590BF7374AA4}" presName="circleB" presStyleLbl="node1" presStyleIdx="5" presStyleCnt="6"/>
      <dgm:spPr/>
    </dgm:pt>
    <dgm:pt modelId="{72789546-66A2-4C5F-BC00-FE486DF6A69C}" type="pres">
      <dgm:prSet presAssocID="{B7E60363-01F6-43C5-BCC7-590BF7374AA4}" presName="spaceB" presStyleCnt="0"/>
      <dgm:spPr/>
    </dgm:pt>
  </dgm:ptLst>
  <dgm:cxnLst>
    <dgm:cxn modelId="{16810404-76C3-4FD8-B648-975E3DCDFFA6}" srcId="{27D7DFED-B5F6-4C55-B4F6-805E935F1FA1}" destId="{5E50D270-BBCB-4377-8BCB-A96E940DE898}" srcOrd="2" destOrd="0" parTransId="{19F72ACC-6F68-4BE8-AB02-98C85CF15B1B}" sibTransId="{D1277C13-2AB2-4495-BD3B-32DD4CC7FE98}"/>
    <dgm:cxn modelId="{E9681205-1A93-405D-9D65-B548D6AE8AF9}" srcId="{27D7DFED-B5F6-4C55-B4F6-805E935F1FA1}" destId="{CEBFD1F5-0F0F-4B40-BEEE-09D359474363}" srcOrd="4" destOrd="0" parTransId="{2F813540-2D96-4EEE-ABA9-F792B62E84A5}" sibTransId="{A8AFDAC3-BBD3-47EA-9A19-C51EF2261DAB}"/>
    <dgm:cxn modelId="{CD954A23-A519-402C-85F8-D80DE591357A}" type="presOf" srcId="{469CF14E-1CA9-4C57-8B18-FE5391570020}" destId="{4F1C5074-CF65-49AE-9ACE-74326B1AD5B2}" srcOrd="0" destOrd="0" presId="urn:microsoft.com/office/officeart/2005/8/layout/hProcess11"/>
    <dgm:cxn modelId="{31D35A3D-245C-47A7-8680-8D8AE21478D0}" type="presOf" srcId="{B7E60363-01F6-43C5-BCC7-590BF7374AA4}" destId="{355ADBD9-1239-4846-8870-3B80677BE0A6}" srcOrd="0" destOrd="0" presId="urn:microsoft.com/office/officeart/2005/8/layout/hProcess11"/>
    <dgm:cxn modelId="{89D8A93F-A5A4-42BA-AD2D-2DB64B9D15F9}" type="presOf" srcId="{27D7DFED-B5F6-4C55-B4F6-805E935F1FA1}" destId="{C9A32452-CB91-4A5E-B822-39DBF81F7A1A}" srcOrd="0" destOrd="0" presId="urn:microsoft.com/office/officeart/2005/8/layout/hProcess11"/>
    <dgm:cxn modelId="{07C28578-6C61-4F9C-8202-B11F4029D632}" srcId="{27D7DFED-B5F6-4C55-B4F6-805E935F1FA1}" destId="{469CF14E-1CA9-4C57-8B18-FE5391570020}" srcOrd="0" destOrd="0" parTransId="{B35E81CF-9B2E-41A9-9158-799FD95E2FD9}" sibTransId="{D48B788E-EE03-4954-A364-972EA5727532}"/>
    <dgm:cxn modelId="{FA564A82-A8F9-429D-B855-0269E1AD807B}" type="presOf" srcId="{5E50D270-BBCB-4377-8BCB-A96E940DE898}" destId="{0D1EB314-9AE8-49EF-85DA-867ADB454BD5}" srcOrd="0" destOrd="0" presId="urn:microsoft.com/office/officeart/2005/8/layout/hProcess11"/>
    <dgm:cxn modelId="{AB3E7382-6D85-4423-94BC-696ADBFFC901}" type="presOf" srcId="{53610A48-7FB8-424A-93AA-EA03E6ACBBB6}" destId="{748D04B6-EDA7-4E4A-BCBD-C43DA7C8E619}" srcOrd="0" destOrd="0" presId="urn:microsoft.com/office/officeart/2005/8/layout/hProcess11"/>
    <dgm:cxn modelId="{9F31CE9A-0C7D-490C-8A78-67F8A3CB3B2B}" type="presOf" srcId="{CEBFD1F5-0F0F-4B40-BEEE-09D359474363}" destId="{092EFDFF-7B0B-4B0B-95D1-5D3E7D7CA324}" srcOrd="0" destOrd="0" presId="urn:microsoft.com/office/officeart/2005/8/layout/hProcess11"/>
    <dgm:cxn modelId="{CC241AA8-4C22-4C77-911A-5A1B899711C4}" srcId="{27D7DFED-B5F6-4C55-B4F6-805E935F1FA1}" destId="{B7E60363-01F6-43C5-BCC7-590BF7374AA4}" srcOrd="5" destOrd="0" parTransId="{3C5CB76C-BBD2-4BE9-8F6C-1EB66083C836}" sibTransId="{2EA0BAA4-C62B-4344-8605-F77EECC73FF5}"/>
    <dgm:cxn modelId="{17EB14C9-0408-438B-B05A-A9E2C66BDCC9}" srcId="{27D7DFED-B5F6-4C55-B4F6-805E935F1FA1}" destId="{1B3EED3F-B693-49C0-B2AF-8CC9D0C67361}" srcOrd="1" destOrd="0" parTransId="{E859FE7A-BB82-4BBA-8B44-8CC87F0E5DA2}" sibTransId="{721FB991-8FB9-404B-B318-2E5F08998E88}"/>
    <dgm:cxn modelId="{1AE59AE1-5194-45AB-9D8A-97A4704A60A7}" srcId="{27D7DFED-B5F6-4C55-B4F6-805E935F1FA1}" destId="{53610A48-7FB8-424A-93AA-EA03E6ACBBB6}" srcOrd="3" destOrd="0" parTransId="{DA8475EA-FFA1-40D5-89E6-7727F7171B30}" sibTransId="{1A386930-3D03-49FC-87E1-DD1502A62947}"/>
    <dgm:cxn modelId="{0248C3FA-CA41-4E1E-A08F-FF24E4BD876A}" type="presOf" srcId="{1B3EED3F-B693-49C0-B2AF-8CC9D0C67361}" destId="{3D12B205-C580-4CC1-AA9E-396359BEA13C}" srcOrd="0" destOrd="0" presId="urn:microsoft.com/office/officeart/2005/8/layout/hProcess11"/>
    <dgm:cxn modelId="{DFEFB140-98B7-4ECC-BC8F-365E2C221E12}" type="presParOf" srcId="{C9A32452-CB91-4A5E-B822-39DBF81F7A1A}" destId="{4D4A0A20-2EF1-405D-B79D-B1984C22453A}" srcOrd="0" destOrd="0" presId="urn:microsoft.com/office/officeart/2005/8/layout/hProcess11"/>
    <dgm:cxn modelId="{EA5C9968-9C2F-462F-96E5-AFB8892AC1B2}" type="presParOf" srcId="{C9A32452-CB91-4A5E-B822-39DBF81F7A1A}" destId="{E65F246E-B027-43AC-9159-56B11ED89E47}" srcOrd="1" destOrd="0" presId="urn:microsoft.com/office/officeart/2005/8/layout/hProcess11"/>
    <dgm:cxn modelId="{12597602-B7EF-4F50-B5A3-65E6EBFA6B87}" type="presParOf" srcId="{E65F246E-B027-43AC-9159-56B11ED89E47}" destId="{EEC005F8-B407-46D0-9752-6CE457F0F850}" srcOrd="0" destOrd="0" presId="urn:microsoft.com/office/officeart/2005/8/layout/hProcess11"/>
    <dgm:cxn modelId="{BD4B9A3A-D234-4DE2-A41A-C505CF925523}" type="presParOf" srcId="{EEC005F8-B407-46D0-9752-6CE457F0F850}" destId="{4F1C5074-CF65-49AE-9ACE-74326B1AD5B2}" srcOrd="0" destOrd="0" presId="urn:microsoft.com/office/officeart/2005/8/layout/hProcess11"/>
    <dgm:cxn modelId="{7AE4D2A6-04BE-491D-A832-4F05363F1893}" type="presParOf" srcId="{EEC005F8-B407-46D0-9752-6CE457F0F850}" destId="{10A0005F-FBC8-4465-AE65-FF58D3940D4F}" srcOrd="1" destOrd="0" presId="urn:microsoft.com/office/officeart/2005/8/layout/hProcess11"/>
    <dgm:cxn modelId="{73314AB1-440A-40A0-B44E-FEA0A1A0FB01}" type="presParOf" srcId="{EEC005F8-B407-46D0-9752-6CE457F0F850}" destId="{FE1446AD-7318-4A24-A343-D5A6130E12C4}" srcOrd="2" destOrd="0" presId="urn:microsoft.com/office/officeart/2005/8/layout/hProcess11"/>
    <dgm:cxn modelId="{41067373-FF6B-4261-9685-7D4F037C1561}" type="presParOf" srcId="{E65F246E-B027-43AC-9159-56B11ED89E47}" destId="{FAE7EEF9-3E4E-4C27-AA81-9E6651C4581A}" srcOrd="1" destOrd="0" presId="urn:microsoft.com/office/officeart/2005/8/layout/hProcess11"/>
    <dgm:cxn modelId="{7AAC77FB-250D-4FF5-ACC3-4F0BA8BF4428}" type="presParOf" srcId="{E65F246E-B027-43AC-9159-56B11ED89E47}" destId="{5A8E6AB9-4660-4C2A-973F-E8A336E55F7A}" srcOrd="2" destOrd="0" presId="urn:microsoft.com/office/officeart/2005/8/layout/hProcess11"/>
    <dgm:cxn modelId="{7BEC98D3-8DAC-4BDA-BFC6-C1F5BABEC365}" type="presParOf" srcId="{5A8E6AB9-4660-4C2A-973F-E8A336E55F7A}" destId="{3D12B205-C580-4CC1-AA9E-396359BEA13C}" srcOrd="0" destOrd="0" presId="urn:microsoft.com/office/officeart/2005/8/layout/hProcess11"/>
    <dgm:cxn modelId="{72FC9CD2-6596-4D59-A022-67EB6EDFD788}" type="presParOf" srcId="{5A8E6AB9-4660-4C2A-973F-E8A336E55F7A}" destId="{E367D221-D7A4-42C8-BC41-4CFACB3DB5AD}" srcOrd="1" destOrd="0" presId="urn:microsoft.com/office/officeart/2005/8/layout/hProcess11"/>
    <dgm:cxn modelId="{64BABE30-2858-4272-B3C4-6D16FB05F831}" type="presParOf" srcId="{5A8E6AB9-4660-4C2A-973F-E8A336E55F7A}" destId="{5CA3B945-889A-404F-B61C-EAD407784EB7}" srcOrd="2" destOrd="0" presId="urn:microsoft.com/office/officeart/2005/8/layout/hProcess11"/>
    <dgm:cxn modelId="{67077286-8FFE-4601-8566-97397F402F70}" type="presParOf" srcId="{E65F246E-B027-43AC-9159-56B11ED89E47}" destId="{F6F3F1BD-67E2-4161-8029-D87ACE8442B0}" srcOrd="3" destOrd="0" presId="urn:microsoft.com/office/officeart/2005/8/layout/hProcess11"/>
    <dgm:cxn modelId="{230558BE-4882-4E53-9BA4-15E7085CD4B4}" type="presParOf" srcId="{E65F246E-B027-43AC-9159-56B11ED89E47}" destId="{3CAB3071-31E8-43FF-AA8B-BFB8E67CEA36}" srcOrd="4" destOrd="0" presId="urn:microsoft.com/office/officeart/2005/8/layout/hProcess11"/>
    <dgm:cxn modelId="{9796AA23-D4DC-4E55-8210-2BF419CE6D36}" type="presParOf" srcId="{3CAB3071-31E8-43FF-AA8B-BFB8E67CEA36}" destId="{0D1EB314-9AE8-49EF-85DA-867ADB454BD5}" srcOrd="0" destOrd="0" presId="urn:microsoft.com/office/officeart/2005/8/layout/hProcess11"/>
    <dgm:cxn modelId="{335ECFED-E91F-4499-BB84-AB904AD549D9}" type="presParOf" srcId="{3CAB3071-31E8-43FF-AA8B-BFB8E67CEA36}" destId="{550BB478-849D-4AAA-9936-21E1B80AE896}" srcOrd="1" destOrd="0" presId="urn:microsoft.com/office/officeart/2005/8/layout/hProcess11"/>
    <dgm:cxn modelId="{F606962B-2345-43C4-A719-88CD15336945}" type="presParOf" srcId="{3CAB3071-31E8-43FF-AA8B-BFB8E67CEA36}" destId="{4735C178-B28D-4685-B295-54B63F94E818}" srcOrd="2" destOrd="0" presId="urn:microsoft.com/office/officeart/2005/8/layout/hProcess11"/>
    <dgm:cxn modelId="{45B4D69A-8B7B-4C0D-B214-2E8015433D3F}" type="presParOf" srcId="{E65F246E-B027-43AC-9159-56B11ED89E47}" destId="{719B1745-591A-40EE-B0EA-289DEF3F8A85}" srcOrd="5" destOrd="0" presId="urn:microsoft.com/office/officeart/2005/8/layout/hProcess11"/>
    <dgm:cxn modelId="{33DB8D82-31A9-478F-8D82-0E79D2D90F02}" type="presParOf" srcId="{E65F246E-B027-43AC-9159-56B11ED89E47}" destId="{6464056E-EB51-4662-A71C-0A3816FC65FE}" srcOrd="6" destOrd="0" presId="urn:microsoft.com/office/officeart/2005/8/layout/hProcess11"/>
    <dgm:cxn modelId="{66A218D7-EFD1-4830-A23A-737DC24390FF}" type="presParOf" srcId="{6464056E-EB51-4662-A71C-0A3816FC65FE}" destId="{748D04B6-EDA7-4E4A-BCBD-C43DA7C8E619}" srcOrd="0" destOrd="0" presId="urn:microsoft.com/office/officeart/2005/8/layout/hProcess11"/>
    <dgm:cxn modelId="{8556E190-7350-4F89-AD99-DA3396F7EA8C}" type="presParOf" srcId="{6464056E-EB51-4662-A71C-0A3816FC65FE}" destId="{5442491F-6A72-437D-AFF8-9DD165B9A4E9}" srcOrd="1" destOrd="0" presId="urn:microsoft.com/office/officeart/2005/8/layout/hProcess11"/>
    <dgm:cxn modelId="{EBE84E63-83ED-4653-B83A-2F432864BEF0}" type="presParOf" srcId="{6464056E-EB51-4662-A71C-0A3816FC65FE}" destId="{064C6FA6-CEDB-4A48-91C5-C60BD4C639D6}" srcOrd="2" destOrd="0" presId="urn:microsoft.com/office/officeart/2005/8/layout/hProcess11"/>
    <dgm:cxn modelId="{97A66F70-339A-4751-B10F-38E1C96C131C}" type="presParOf" srcId="{E65F246E-B027-43AC-9159-56B11ED89E47}" destId="{9FD4899B-3C8E-44F4-9D8E-FC1E796B1BC0}" srcOrd="7" destOrd="0" presId="urn:microsoft.com/office/officeart/2005/8/layout/hProcess11"/>
    <dgm:cxn modelId="{D42AA39D-6E19-434A-BF8D-D6A9B6FA584B}" type="presParOf" srcId="{E65F246E-B027-43AC-9159-56B11ED89E47}" destId="{FBB27DE2-1F47-475F-989E-63F25E2BC237}" srcOrd="8" destOrd="0" presId="urn:microsoft.com/office/officeart/2005/8/layout/hProcess11"/>
    <dgm:cxn modelId="{4E782547-9437-40C3-8C34-0C7F425BA6F0}" type="presParOf" srcId="{FBB27DE2-1F47-475F-989E-63F25E2BC237}" destId="{092EFDFF-7B0B-4B0B-95D1-5D3E7D7CA324}" srcOrd="0" destOrd="0" presId="urn:microsoft.com/office/officeart/2005/8/layout/hProcess11"/>
    <dgm:cxn modelId="{FE4EB9A8-585F-4CB1-8192-06265F31E24D}" type="presParOf" srcId="{FBB27DE2-1F47-475F-989E-63F25E2BC237}" destId="{C9AAA5E3-2B92-4636-906D-DA822B99108A}" srcOrd="1" destOrd="0" presId="urn:microsoft.com/office/officeart/2005/8/layout/hProcess11"/>
    <dgm:cxn modelId="{9440E1C1-BE45-44F6-9D62-A1F783387C69}" type="presParOf" srcId="{FBB27DE2-1F47-475F-989E-63F25E2BC237}" destId="{375D7E52-BF95-4134-AA92-9B02BFD444F4}" srcOrd="2" destOrd="0" presId="urn:microsoft.com/office/officeart/2005/8/layout/hProcess11"/>
    <dgm:cxn modelId="{CCC02051-5D95-4738-B28D-342BFAF13D12}" type="presParOf" srcId="{E65F246E-B027-43AC-9159-56B11ED89E47}" destId="{B2FA34B6-C770-427F-9198-A3202A02C306}" srcOrd="9" destOrd="0" presId="urn:microsoft.com/office/officeart/2005/8/layout/hProcess11"/>
    <dgm:cxn modelId="{89913928-1502-456E-B3D7-9ABFDC77F740}" type="presParOf" srcId="{E65F246E-B027-43AC-9159-56B11ED89E47}" destId="{61B3A2F2-AB8F-44CC-A71E-4C893F076718}" srcOrd="10" destOrd="0" presId="urn:microsoft.com/office/officeart/2005/8/layout/hProcess11"/>
    <dgm:cxn modelId="{06649189-971F-4898-B83D-4CE387E09823}" type="presParOf" srcId="{61B3A2F2-AB8F-44CC-A71E-4C893F076718}" destId="{355ADBD9-1239-4846-8870-3B80677BE0A6}" srcOrd="0" destOrd="0" presId="urn:microsoft.com/office/officeart/2005/8/layout/hProcess11"/>
    <dgm:cxn modelId="{76FAEB28-2522-4CB2-971B-9DCD532A9877}" type="presParOf" srcId="{61B3A2F2-AB8F-44CC-A71E-4C893F076718}" destId="{09313C6C-3C5C-46EB-95AF-B5AB6E6A72E6}" srcOrd="1" destOrd="0" presId="urn:microsoft.com/office/officeart/2005/8/layout/hProcess11"/>
    <dgm:cxn modelId="{988B06A7-CB42-428F-A914-93A7087A7660}" type="presParOf" srcId="{61B3A2F2-AB8F-44CC-A71E-4C893F076718}" destId="{72789546-66A2-4C5F-BC00-FE486DF6A69C}"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D7DFED-B5F6-4C55-B4F6-805E935F1FA1}" type="doc">
      <dgm:prSet loTypeId="urn:microsoft.com/office/officeart/2005/8/layout/hProcess11" loCatId="process" qsTypeId="urn:microsoft.com/office/officeart/2005/8/quickstyle/simple1" qsCatId="simple" csTypeId="urn:microsoft.com/office/officeart/2005/8/colors/colorful5" csCatId="colorful" phldr="1"/>
      <dgm:spPr/>
      <dgm:t>
        <a:bodyPr/>
        <a:lstStyle/>
        <a:p>
          <a:endParaRPr lang="es-ES"/>
        </a:p>
      </dgm:t>
    </dgm:pt>
    <dgm:pt modelId="{BF2EF060-6AEF-486A-89E6-08D7FC87E6B0}">
      <dgm:prSet phldrT="[Texto]" phldr="0"/>
      <dgm:spPr/>
      <dgm:t>
        <a:bodyPr/>
        <a:lstStyle/>
        <a:p>
          <a:r>
            <a:rPr lang="es-ES" sz="1100">
              <a:solidFill>
                <a:srgbClr val="444444"/>
              </a:solidFill>
              <a:latin typeface="Calibri"/>
              <a:ea typeface="Calibri"/>
              <a:cs typeface="Calibri"/>
            </a:rPr>
            <a:t>Análisis de alegaciones y pruebas</a:t>
          </a:r>
          <a:endParaRPr lang="es-ES"/>
        </a:p>
      </dgm:t>
    </dgm:pt>
    <dgm:pt modelId="{19E934DC-6FE6-4478-AFA2-D5E173FC6DF2}" type="parTrans" cxnId="{41FCD9FC-93E8-4741-9AEA-94ED01487126}">
      <dgm:prSet/>
      <dgm:spPr/>
      <dgm:t>
        <a:bodyPr/>
        <a:lstStyle/>
        <a:p>
          <a:endParaRPr lang="es-ES"/>
        </a:p>
      </dgm:t>
    </dgm:pt>
    <dgm:pt modelId="{FCABEAF6-4EAF-4DB6-97C2-3F34479A4128}" type="sibTrans" cxnId="{41FCD9FC-93E8-4741-9AEA-94ED01487126}">
      <dgm:prSet/>
      <dgm:spPr/>
      <dgm:t>
        <a:bodyPr/>
        <a:lstStyle/>
        <a:p>
          <a:endParaRPr lang="es-ES"/>
        </a:p>
      </dgm:t>
    </dgm:pt>
    <dgm:pt modelId="{B8489BE8-5FCA-477F-9A14-0495AE8697BD}">
      <dgm:prSet custT="1"/>
      <dgm:spPr/>
      <dgm:t>
        <a:bodyPr/>
        <a:lstStyle/>
        <a:p>
          <a:pPr marL="0" lvl="0" indent="0" algn="ctr" defTabSz="488950" rtl="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Resolución de concesión de anticipos (22 de septiembre de 2025)</a:t>
          </a:r>
          <a:endParaRPr lang="es-ES" sz="1100" kern="1200" dirty="0">
            <a:solidFill>
              <a:srgbClr val="000000">
                <a:hueOff val="0"/>
                <a:satOff val="0"/>
                <a:lumOff val="0"/>
                <a:alphaOff val="0"/>
              </a:srgbClr>
            </a:solidFill>
            <a:latin typeface="Times New Roman" panose="02020603050405020304"/>
            <a:ea typeface="+mn-ea"/>
            <a:cs typeface="+mn-cs"/>
          </a:endParaRPr>
        </a:p>
      </dgm:t>
    </dgm:pt>
    <dgm:pt modelId="{DD13989B-C2A3-43C4-A078-999CE4C8DBF2}" type="parTrans" cxnId="{4E6D4FB9-5FFB-430D-9C3A-9F5ED4D53BDA}">
      <dgm:prSet/>
      <dgm:spPr/>
      <dgm:t>
        <a:bodyPr/>
        <a:lstStyle/>
        <a:p>
          <a:endParaRPr lang="es-ES"/>
        </a:p>
      </dgm:t>
    </dgm:pt>
    <dgm:pt modelId="{226E22CF-0EB4-4DCE-AFFD-E2CE360C9AD2}" type="sibTrans" cxnId="{4E6D4FB9-5FFB-430D-9C3A-9F5ED4D53BDA}">
      <dgm:prSet/>
      <dgm:spPr/>
      <dgm:t>
        <a:bodyPr/>
        <a:lstStyle/>
        <a:p>
          <a:endParaRPr lang="es-ES"/>
        </a:p>
      </dgm:t>
    </dgm:pt>
    <dgm:pt modelId="{A79976B9-C0AA-4604-8C9F-9C72179F4972}">
      <dgm:prSet custT="1"/>
      <dgm:spPr/>
      <dgm:t>
        <a:bodyPr/>
        <a:lstStyle/>
        <a:p>
          <a:pPr marL="0" lvl="0" indent="0" algn="ctr" defTabSz="488950" rtl="0">
            <a:lnSpc>
              <a:spcPct val="90000"/>
            </a:lnSpc>
            <a:spcBef>
              <a:spcPct val="0"/>
            </a:spcBef>
            <a:spcAft>
              <a:spcPct val="35000"/>
            </a:spcAft>
            <a:buNone/>
          </a:pPr>
          <a:r>
            <a:rPr lang="es-ES" altLang="es-ES" sz="1100" kern="1200">
              <a:solidFill>
                <a:srgbClr val="000000">
                  <a:hueOff val="0"/>
                  <a:satOff val="0"/>
                  <a:lumOff val="0"/>
                  <a:alphaOff val="0"/>
                </a:srgbClr>
              </a:solidFill>
              <a:latin typeface="Times New Roman" panose="02020603050405020304"/>
              <a:ea typeface="+mn-ea"/>
              <a:cs typeface="+mn-cs"/>
            </a:rPr>
            <a:t>Resolución de justificación y liquidación y Acuerdo de ampliación de plazo expediente de justificación y liquidación  </a:t>
          </a:r>
          <a:r>
            <a:rPr lang="es-ES" sz="1100" kern="1200">
              <a:solidFill>
                <a:srgbClr val="000000">
                  <a:hueOff val="0"/>
                  <a:satOff val="0"/>
                  <a:lumOff val="0"/>
                  <a:alphaOff val="0"/>
                </a:srgbClr>
              </a:solidFill>
              <a:latin typeface="Calibri"/>
              <a:ea typeface="Calibri"/>
              <a:cs typeface="Calibri"/>
            </a:rPr>
            <a:t>(27 de febrero de 2026)</a:t>
          </a:r>
          <a:endParaRPr lang="es-ES" sz="1100" kern="1200">
            <a:solidFill>
              <a:srgbClr val="000000">
                <a:hueOff val="0"/>
                <a:satOff val="0"/>
                <a:lumOff val="0"/>
                <a:alphaOff val="0"/>
              </a:srgbClr>
            </a:solidFill>
            <a:latin typeface="Times New Roman" panose="02020603050405020304"/>
            <a:ea typeface="+mn-ea"/>
            <a:cs typeface="+mn-cs"/>
          </a:endParaRPr>
        </a:p>
      </dgm:t>
    </dgm:pt>
    <dgm:pt modelId="{338ACA88-365D-417D-943E-7863852E8703}" type="parTrans" cxnId="{FE96E30E-9283-4C36-B9C3-A62953300D75}">
      <dgm:prSet/>
      <dgm:spPr/>
      <dgm:t>
        <a:bodyPr/>
        <a:lstStyle/>
        <a:p>
          <a:endParaRPr lang="es-ES"/>
        </a:p>
      </dgm:t>
    </dgm:pt>
    <dgm:pt modelId="{D8FD30F8-A87D-47D2-A4AD-770C089E8713}" type="sibTrans" cxnId="{FE96E30E-9283-4C36-B9C3-A62953300D75}">
      <dgm:prSet/>
      <dgm:spPr/>
      <dgm:t>
        <a:bodyPr/>
        <a:lstStyle/>
        <a:p>
          <a:endParaRPr lang="es-ES"/>
        </a:p>
      </dgm:t>
    </dgm:pt>
    <dgm:pt modelId="{76E6DEE8-55C7-497B-AA3A-9DB86D446D6C}">
      <dgm:prSet phldr="0"/>
      <dgm:spPr/>
      <dgm:t>
        <a:bodyPr/>
        <a:lstStyle/>
        <a:p>
          <a:r>
            <a:rPr lang="es-ES" sz="1100">
              <a:solidFill>
                <a:srgbClr val="444444"/>
              </a:solidFill>
              <a:latin typeface="Calibri"/>
              <a:ea typeface="Calibri"/>
              <a:cs typeface="Calibri"/>
            </a:rPr>
            <a:t>10 días Presentación alegaciones y pruebas (17-30 julio de 2025)</a:t>
          </a:r>
          <a:endParaRPr lang="en-US" sz="1100">
            <a:solidFill>
              <a:srgbClr val="444444"/>
            </a:solidFill>
            <a:latin typeface="Calibri"/>
            <a:ea typeface="Calibri"/>
            <a:cs typeface="Calibri"/>
          </a:endParaRPr>
        </a:p>
      </dgm:t>
    </dgm:pt>
    <dgm:pt modelId="{F6AE8A60-6F89-4EF2-AE23-B3ED4873E195}" type="parTrans" cxnId="{8AA10979-1DFE-40D9-9003-9BEEB8B72EE5}">
      <dgm:prSet/>
      <dgm:spPr/>
      <dgm:t>
        <a:bodyPr/>
        <a:lstStyle/>
        <a:p>
          <a:endParaRPr lang="es-ES"/>
        </a:p>
      </dgm:t>
    </dgm:pt>
    <dgm:pt modelId="{FC3EFED3-4361-466E-B3AD-0ADB4996D2E4}" type="sibTrans" cxnId="{8AA10979-1DFE-40D9-9003-9BEEB8B72EE5}">
      <dgm:prSet/>
      <dgm:spPr/>
      <dgm:t>
        <a:bodyPr/>
        <a:lstStyle/>
        <a:p>
          <a:endParaRPr lang="es-ES"/>
        </a:p>
      </dgm:t>
    </dgm:pt>
    <dgm:pt modelId="{C9A32452-CB91-4A5E-B822-39DBF81F7A1A}" type="pres">
      <dgm:prSet presAssocID="{27D7DFED-B5F6-4C55-B4F6-805E935F1FA1}" presName="Name0" presStyleCnt="0">
        <dgm:presLayoutVars>
          <dgm:dir/>
          <dgm:resizeHandles val="exact"/>
        </dgm:presLayoutVars>
      </dgm:prSet>
      <dgm:spPr/>
    </dgm:pt>
    <dgm:pt modelId="{4D4A0A20-2EF1-405D-B79D-B1984C22453A}" type="pres">
      <dgm:prSet presAssocID="{27D7DFED-B5F6-4C55-B4F6-805E935F1FA1}" presName="arrow" presStyleLbl="bgShp" presStyleIdx="0" presStyleCnt="1"/>
      <dgm:spPr/>
    </dgm:pt>
    <dgm:pt modelId="{E65F246E-B027-43AC-9159-56B11ED89E47}" type="pres">
      <dgm:prSet presAssocID="{27D7DFED-B5F6-4C55-B4F6-805E935F1FA1}" presName="points" presStyleCnt="0"/>
      <dgm:spPr/>
    </dgm:pt>
    <dgm:pt modelId="{0B9ACD65-32D2-4FEE-B923-EDD0D7A1306B}" type="pres">
      <dgm:prSet presAssocID="{76E6DEE8-55C7-497B-AA3A-9DB86D446D6C}" presName="compositeA" presStyleCnt="0"/>
      <dgm:spPr/>
    </dgm:pt>
    <dgm:pt modelId="{20EC7972-6AA5-47AB-9AB1-B3BB26BD14DD}" type="pres">
      <dgm:prSet presAssocID="{76E6DEE8-55C7-497B-AA3A-9DB86D446D6C}" presName="textA" presStyleLbl="revTx" presStyleIdx="0" presStyleCnt="4">
        <dgm:presLayoutVars>
          <dgm:bulletEnabled val="1"/>
        </dgm:presLayoutVars>
      </dgm:prSet>
      <dgm:spPr/>
    </dgm:pt>
    <dgm:pt modelId="{1F790DF4-DE01-496B-B475-CF6E944BBEBE}" type="pres">
      <dgm:prSet presAssocID="{76E6DEE8-55C7-497B-AA3A-9DB86D446D6C}" presName="circleA" presStyleLbl="node1" presStyleIdx="0" presStyleCnt="4"/>
      <dgm:spPr/>
    </dgm:pt>
    <dgm:pt modelId="{1EABAA99-7773-497B-8E24-132006CCB407}" type="pres">
      <dgm:prSet presAssocID="{76E6DEE8-55C7-497B-AA3A-9DB86D446D6C}" presName="spaceA" presStyleCnt="0"/>
      <dgm:spPr/>
    </dgm:pt>
    <dgm:pt modelId="{8FFB4AB4-FEEF-43D5-9DB9-D763497EFD5B}" type="pres">
      <dgm:prSet presAssocID="{FC3EFED3-4361-466E-B3AD-0ADB4996D2E4}" presName="space" presStyleCnt="0"/>
      <dgm:spPr/>
    </dgm:pt>
    <dgm:pt modelId="{7D5DFB74-69C3-4541-B6A3-BCFCD4A09708}" type="pres">
      <dgm:prSet presAssocID="{BF2EF060-6AEF-486A-89E6-08D7FC87E6B0}" presName="compositeB" presStyleCnt="0"/>
      <dgm:spPr/>
    </dgm:pt>
    <dgm:pt modelId="{EEF1AF02-93DC-4C89-86A2-908BFF1F503A}" type="pres">
      <dgm:prSet presAssocID="{BF2EF060-6AEF-486A-89E6-08D7FC87E6B0}" presName="textB" presStyleLbl="revTx" presStyleIdx="1" presStyleCnt="4">
        <dgm:presLayoutVars>
          <dgm:bulletEnabled val="1"/>
        </dgm:presLayoutVars>
      </dgm:prSet>
      <dgm:spPr/>
    </dgm:pt>
    <dgm:pt modelId="{B4265403-E1DE-462D-9A15-B498951644BF}" type="pres">
      <dgm:prSet presAssocID="{BF2EF060-6AEF-486A-89E6-08D7FC87E6B0}" presName="circleB" presStyleLbl="node1" presStyleIdx="1" presStyleCnt="4"/>
      <dgm:spPr/>
    </dgm:pt>
    <dgm:pt modelId="{D816A0E7-B3EB-41F6-8C06-504983DF004C}" type="pres">
      <dgm:prSet presAssocID="{BF2EF060-6AEF-486A-89E6-08D7FC87E6B0}" presName="spaceB" presStyleCnt="0"/>
      <dgm:spPr/>
    </dgm:pt>
    <dgm:pt modelId="{87D94AF1-863B-4D31-A977-99F9E0C20771}" type="pres">
      <dgm:prSet presAssocID="{FCABEAF6-4EAF-4DB6-97C2-3F34479A4128}" presName="space" presStyleCnt="0"/>
      <dgm:spPr/>
    </dgm:pt>
    <dgm:pt modelId="{9971D377-BE70-41CF-A96B-896EBBB75C89}" type="pres">
      <dgm:prSet presAssocID="{B8489BE8-5FCA-477F-9A14-0495AE8697BD}" presName="compositeA" presStyleCnt="0"/>
      <dgm:spPr/>
    </dgm:pt>
    <dgm:pt modelId="{1CED8BB3-D63E-4C9F-96D5-1902C759A0BE}" type="pres">
      <dgm:prSet presAssocID="{B8489BE8-5FCA-477F-9A14-0495AE8697BD}" presName="textA" presStyleLbl="revTx" presStyleIdx="2" presStyleCnt="4">
        <dgm:presLayoutVars>
          <dgm:bulletEnabled val="1"/>
        </dgm:presLayoutVars>
      </dgm:prSet>
      <dgm:spPr/>
    </dgm:pt>
    <dgm:pt modelId="{1E6DF2FB-194C-421B-8965-804D3B21A14E}" type="pres">
      <dgm:prSet presAssocID="{B8489BE8-5FCA-477F-9A14-0495AE8697BD}" presName="circleA" presStyleLbl="node1" presStyleIdx="2" presStyleCnt="4"/>
      <dgm:spPr/>
    </dgm:pt>
    <dgm:pt modelId="{C6911B6E-22CA-4C00-A8BF-D194B9211334}" type="pres">
      <dgm:prSet presAssocID="{B8489BE8-5FCA-477F-9A14-0495AE8697BD}" presName="spaceA" presStyleCnt="0"/>
      <dgm:spPr/>
    </dgm:pt>
    <dgm:pt modelId="{530FA9D1-9BC1-4C40-9D5B-D349E04DAC77}" type="pres">
      <dgm:prSet presAssocID="{226E22CF-0EB4-4DCE-AFFD-E2CE360C9AD2}" presName="space" presStyleCnt="0"/>
      <dgm:spPr/>
    </dgm:pt>
    <dgm:pt modelId="{1D19A417-8E31-4360-B6AC-3C66A630ABBA}" type="pres">
      <dgm:prSet presAssocID="{A79976B9-C0AA-4604-8C9F-9C72179F4972}" presName="compositeB" presStyleCnt="0"/>
      <dgm:spPr/>
    </dgm:pt>
    <dgm:pt modelId="{D3759489-2462-44F2-BC77-799FE7BA74EB}" type="pres">
      <dgm:prSet presAssocID="{A79976B9-C0AA-4604-8C9F-9C72179F4972}" presName="textB" presStyleLbl="revTx" presStyleIdx="3" presStyleCnt="4">
        <dgm:presLayoutVars>
          <dgm:bulletEnabled val="1"/>
        </dgm:presLayoutVars>
      </dgm:prSet>
      <dgm:spPr/>
    </dgm:pt>
    <dgm:pt modelId="{38D26279-E86B-42A1-97CB-8C2A3A305422}" type="pres">
      <dgm:prSet presAssocID="{A79976B9-C0AA-4604-8C9F-9C72179F4972}" presName="circleB" presStyleLbl="node1" presStyleIdx="3" presStyleCnt="4"/>
      <dgm:spPr/>
    </dgm:pt>
    <dgm:pt modelId="{52A30BBF-FF34-4940-9352-DEF044E0FA3E}" type="pres">
      <dgm:prSet presAssocID="{A79976B9-C0AA-4604-8C9F-9C72179F4972}" presName="spaceB" presStyleCnt="0"/>
      <dgm:spPr/>
    </dgm:pt>
  </dgm:ptLst>
  <dgm:cxnLst>
    <dgm:cxn modelId="{FE96E30E-9283-4C36-B9C3-A62953300D75}" srcId="{27D7DFED-B5F6-4C55-B4F6-805E935F1FA1}" destId="{A79976B9-C0AA-4604-8C9F-9C72179F4972}" srcOrd="3" destOrd="0" parTransId="{338ACA88-365D-417D-943E-7863852E8703}" sibTransId="{D8FD30F8-A87D-47D2-A4AD-770C089E8713}"/>
    <dgm:cxn modelId="{FFCDCD15-09FE-4297-81D7-6198183813F7}" type="presOf" srcId="{BF2EF060-6AEF-486A-89E6-08D7FC87E6B0}" destId="{EEF1AF02-93DC-4C89-86A2-908BFF1F503A}" srcOrd="0" destOrd="0" presId="urn:microsoft.com/office/officeart/2005/8/layout/hProcess11"/>
    <dgm:cxn modelId="{89D8A93F-A5A4-42BA-AD2D-2DB64B9D15F9}" type="presOf" srcId="{27D7DFED-B5F6-4C55-B4F6-805E935F1FA1}" destId="{C9A32452-CB91-4A5E-B822-39DBF81F7A1A}" srcOrd="0" destOrd="0" presId="urn:microsoft.com/office/officeart/2005/8/layout/hProcess11"/>
    <dgm:cxn modelId="{B625714E-B7BB-4A89-B616-042A1C0F22B7}" type="presOf" srcId="{76E6DEE8-55C7-497B-AA3A-9DB86D446D6C}" destId="{20EC7972-6AA5-47AB-9AB1-B3BB26BD14DD}" srcOrd="0" destOrd="0" presId="urn:microsoft.com/office/officeart/2005/8/layout/hProcess11"/>
    <dgm:cxn modelId="{8AA10979-1DFE-40D9-9003-9BEEB8B72EE5}" srcId="{27D7DFED-B5F6-4C55-B4F6-805E935F1FA1}" destId="{76E6DEE8-55C7-497B-AA3A-9DB86D446D6C}" srcOrd="0" destOrd="0" parTransId="{F6AE8A60-6F89-4EF2-AE23-B3ED4873E195}" sibTransId="{FC3EFED3-4361-466E-B3AD-0ADB4996D2E4}"/>
    <dgm:cxn modelId="{C1C03A85-B57C-475C-AA7C-D1F21F29D3C3}" type="presOf" srcId="{B8489BE8-5FCA-477F-9A14-0495AE8697BD}" destId="{1CED8BB3-D63E-4C9F-96D5-1902C759A0BE}" srcOrd="0" destOrd="0" presId="urn:microsoft.com/office/officeart/2005/8/layout/hProcess11"/>
    <dgm:cxn modelId="{4E6D4FB9-5FFB-430D-9C3A-9F5ED4D53BDA}" srcId="{27D7DFED-B5F6-4C55-B4F6-805E935F1FA1}" destId="{B8489BE8-5FCA-477F-9A14-0495AE8697BD}" srcOrd="2" destOrd="0" parTransId="{DD13989B-C2A3-43C4-A078-999CE4C8DBF2}" sibTransId="{226E22CF-0EB4-4DCE-AFFD-E2CE360C9AD2}"/>
    <dgm:cxn modelId="{85BC6FC9-F53D-4376-BFBB-BC2CE6905B1F}" type="presOf" srcId="{A79976B9-C0AA-4604-8C9F-9C72179F4972}" destId="{D3759489-2462-44F2-BC77-799FE7BA74EB}" srcOrd="0" destOrd="0" presId="urn:microsoft.com/office/officeart/2005/8/layout/hProcess11"/>
    <dgm:cxn modelId="{41FCD9FC-93E8-4741-9AEA-94ED01487126}" srcId="{27D7DFED-B5F6-4C55-B4F6-805E935F1FA1}" destId="{BF2EF060-6AEF-486A-89E6-08D7FC87E6B0}" srcOrd="1" destOrd="0" parTransId="{19E934DC-6FE6-4478-AFA2-D5E173FC6DF2}" sibTransId="{FCABEAF6-4EAF-4DB6-97C2-3F34479A4128}"/>
    <dgm:cxn modelId="{91C7DB99-1728-4F62-B94A-6324DC5A7463}" type="presParOf" srcId="{C9A32452-CB91-4A5E-B822-39DBF81F7A1A}" destId="{4D4A0A20-2EF1-405D-B79D-B1984C22453A}" srcOrd="0" destOrd="0" presId="urn:microsoft.com/office/officeart/2005/8/layout/hProcess11"/>
    <dgm:cxn modelId="{65C693A8-EF18-4764-8F12-E2BF6D63D614}" type="presParOf" srcId="{C9A32452-CB91-4A5E-B822-39DBF81F7A1A}" destId="{E65F246E-B027-43AC-9159-56B11ED89E47}" srcOrd="1" destOrd="0" presId="urn:microsoft.com/office/officeart/2005/8/layout/hProcess11"/>
    <dgm:cxn modelId="{4BCC5788-9F68-43CA-8BCE-456A69A0E647}" type="presParOf" srcId="{E65F246E-B027-43AC-9159-56B11ED89E47}" destId="{0B9ACD65-32D2-4FEE-B923-EDD0D7A1306B}" srcOrd="0" destOrd="0" presId="urn:microsoft.com/office/officeart/2005/8/layout/hProcess11"/>
    <dgm:cxn modelId="{763EA5DB-9438-4C38-A1A5-767FA00D5F50}" type="presParOf" srcId="{0B9ACD65-32D2-4FEE-B923-EDD0D7A1306B}" destId="{20EC7972-6AA5-47AB-9AB1-B3BB26BD14DD}" srcOrd="0" destOrd="0" presId="urn:microsoft.com/office/officeart/2005/8/layout/hProcess11"/>
    <dgm:cxn modelId="{A1E4CE7F-1E08-4A07-A82E-7EB1EA45AF21}" type="presParOf" srcId="{0B9ACD65-32D2-4FEE-B923-EDD0D7A1306B}" destId="{1F790DF4-DE01-496B-B475-CF6E944BBEBE}" srcOrd="1" destOrd="0" presId="urn:microsoft.com/office/officeart/2005/8/layout/hProcess11"/>
    <dgm:cxn modelId="{8FCC377C-CD8D-45FC-B8D2-F06A06444B3B}" type="presParOf" srcId="{0B9ACD65-32D2-4FEE-B923-EDD0D7A1306B}" destId="{1EABAA99-7773-497B-8E24-132006CCB407}" srcOrd="2" destOrd="0" presId="urn:microsoft.com/office/officeart/2005/8/layout/hProcess11"/>
    <dgm:cxn modelId="{2CA62BD2-66C2-43CB-A425-F2CC95D7E287}" type="presParOf" srcId="{E65F246E-B027-43AC-9159-56B11ED89E47}" destId="{8FFB4AB4-FEEF-43D5-9DB9-D763497EFD5B}" srcOrd="1" destOrd="0" presId="urn:microsoft.com/office/officeart/2005/8/layout/hProcess11"/>
    <dgm:cxn modelId="{70323539-ABF6-4BAA-9301-A9E0E825159D}" type="presParOf" srcId="{E65F246E-B027-43AC-9159-56B11ED89E47}" destId="{7D5DFB74-69C3-4541-B6A3-BCFCD4A09708}" srcOrd="2" destOrd="0" presId="urn:microsoft.com/office/officeart/2005/8/layout/hProcess11"/>
    <dgm:cxn modelId="{8927B6B2-D0E6-4F3E-B8C1-C4685961AE9E}" type="presParOf" srcId="{7D5DFB74-69C3-4541-B6A3-BCFCD4A09708}" destId="{EEF1AF02-93DC-4C89-86A2-908BFF1F503A}" srcOrd="0" destOrd="0" presId="urn:microsoft.com/office/officeart/2005/8/layout/hProcess11"/>
    <dgm:cxn modelId="{F8EA0CF8-53C4-4D91-9A41-5221D4B29C22}" type="presParOf" srcId="{7D5DFB74-69C3-4541-B6A3-BCFCD4A09708}" destId="{B4265403-E1DE-462D-9A15-B498951644BF}" srcOrd="1" destOrd="0" presId="urn:microsoft.com/office/officeart/2005/8/layout/hProcess11"/>
    <dgm:cxn modelId="{B510D751-1DC8-4891-9718-1F1946785F26}" type="presParOf" srcId="{7D5DFB74-69C3-4541-B6A3-BCFCD4A09708}" destId="{D816A0E7-B3EB-41F6-8C06-504983DF004C}" srcOrd="2" destOrd="0" presId="urn:microsoft.com/office/officeart/2005/8/layout/hProcess11"/>
    <dgm:cxn modelId="{3EEE2ED1-5603-43C3-B30B-A8059DAC4319}" type="presParOf" srcId="{E65F246E-B027-43AC-9159-56B11ED89E47}" destId="{87D94AF1-863B-4D31-A977-99F9E0C20771}" srcOrd="3" destOrd="0" presId="urn:microsoft.com/office/officeart/2005/8/layout/hProcess11"/>
    <dgm:cxn modelId="{3DE3701D-A0FA-4DB6-ADC6-D8F7D782B5EB}" type="presParOf" srcId="{E65F246E-B027-43AC-9159-56B11ED89E47}" destId="{9971D377-BE70-41CF-A96B-896EBBB75C89}" srcOrd="4" destOrd="0" presId="urn:microsoft.com/office/officeart/2005/8/layout/hProcess11"/>
    <dgm:cxn modelId="{8C5D1AAD-A068-4B4C-B5E0-619DD23F47B1}" type="presParOf" srcId="{9971D377-BE70-41CF-A96B-896EBBB75C89}" destId="{1CED8BB3-D63E-4C9F-96D5-1902C759A0BE}" srcOrd="0" destOrd="0" presId="urn:microsoft.com/office/officeart/2005/8/layout/hProcess11"/>
    <dgm:cxn modelId="{49A8577E-ED21-4B9F-98FF-A31F49205DD7}" type="presParOf" srcId="{9971D377-BE70-41CF-A96B-896EBBB75C89}" destId="{1E6DF2FB-194C-421B-8965-804D3B21A14E}" srcOrd="1" destOrd="0" presId="urn:microsoft.com/office/officeart/2005/8/layout/hProcess11"/>
    <dgm:cxn modelId="{61FB46B4-1ECC-4FD8-BEF9-421ABE4A2E52}" type="presParOf" srcId="{9971D377-BE70-41CF-A96B-896EBBB75C89}" destId="{C6911B6E-22CA-4C00-A8BF-D194B9211334}" srcOrd="2" destOrd="0" presId="urn:microsoft.com/office/officeart/2005/8/layout/hProcess11"/>
    <dgm:cxn modelId="{A27FD1A2-857D-40A5-8677-B98146AE4C2B}" type="presParOf" srcId="{E65F246E-B027-43AC-9159-56B11ED89E47}" destId="{530FA9D1-9BC1-4C40-9D5B-D349E04DAC77}" srcOrd="5" destOrd="0" presId="urn:microsoft.com/office/officeart/2005/8/layout/hProcess11"/>
    <dgm:cxn modelId="{560D007F-8D5E-4C22-9CB0-4A6F197FC3ED}" type="presParOf" srcId="{E65F246E-B027-43AC-9159-56B11ED89E47}" destId="{1D19A417-8E31-4360-B6AC-3C66A630ABBA}" srcOrd="6" destOrd="0" presId="urn:microsoft.com/office/officeart/2005/8/layout/hProcess11"/>
    <dgm:cxn modelId="{6C78FD94-788B-450A-933E-51848DF13DAA}" type="presParOf" srcId="{1D19A417-8E31-4360-B6AC-3C66A630ABBA}" destId="{D3759489-2462-44F2-BC77-799FE7BA74EB}" srcOrd="0" destOrd="0" presId="urn:microsoft.com/office/officeart/2005/8/layout/hProcess11"/>
    <dgm:cxn modelId="{56AA9413-77FB-4534-A3FC-8AFE8B225C36}" type="presParOf" srcId="{1D19A417-8E31-4360-B6AC-3C66A630ABBA}" destId="{38D26279-E86B-42A1-97CB-8C2A3A305422}" srcOrd="1" destOrd="0" presId="urn:microsoft.com/office/officeart/2005/8/layout/hProcess11"/>
    <dgm:cxn modelId="{1ED7029E-A5BA-44B4-B872-F658776D58CF}" type="presParOf" srcId="{1D19A417-8E31-4360-B6AC-3C66A630ABBA}" destId="{52A30BBF-FF34-4940-9352-DEF044E0FA3E}"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A0A20-2EF1-405D-B79D-B1984C22453A}">
      <dsp:nvSpPr>
        <dsp:cNvPr id="0" name=""/>
        <dsp:cNvSpPr/>
      </dsp:nvSpPr>
      <dsp:spPr>
        <a:xfrm>
          <a:off x="0" y="764424"/>
          <a:ext cx="10283265" cy="973652"/>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1C5074-CF65-49AE-9ACE-74326B1AD5B2}">
      <dsp:nvSpPr>
        <dsp:cNvPr id="0" name=""/>
        <dsp:cNvSpPr/>
      </dsp:nvSpPr>
      <dsp:spPr>
        <a:xfrm>
          <a:off x="2541" y="0"/>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ctr" defTabSz="444500">
            <a:lnSpc>
              <a:spcPct val="90000"/>
            </a:lnSpc>
            <a:spcBef>
              <a:spcPct val="0"/>
            </a:spcBef>
            <a:spcAft>
              <a:spcPct val="35000"/>
            </a:spcAft>
            <a:buNone/>
          </a:pPr>
          <a:r>
            <a:rPr lang="es-ES" sz="1000" kern="1200"/>
            <a:t>Publicación Convocatoria (</a:t>
          </a:r>
          <a:r>
            <a:rPr lang="es-ES" sz="1000" kern="1200">
              <a:latin typeface="Times New Roman" panose="02020603050405020304"/>
            </a:rPr>
            <a:t>12</a:t>
          </a:r>
          <a:r>
            <a:rPr lang="es-ES" sz="1000" kern="1200"/>
            <a:t> marzo de 2025)</a:t>
          </a:r>
        </a:p>
      </dsp:txBody>
      <dsp:txXfrm>
        <a:off x="2541" y="0"/>
        <a:ext cx="1479976" cy="973652"/>
      </dsp:txXfrm>
    </dsp:sp>
    <dsp:sp modelId="{10A0005F-FBC8-4465-AE65-FF58D3940D4F}">
      <dsp:nvSpPr>
        <dsp:cNvPr id="0" name=""/>
        <dsp:cNvSpPr/>
      </dsp:nvSpPr>
      <dsp:spPr>
        <a:xfrm>
          <a:off x="620823" y="1095359"/>
          <a:ext cx="243413" cy="24341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12B205-C580-4CC1-AA9E-396359BEA13C}">
      <dsp:nvSpPr>
        <dsp:cNvPr id="0" name=""/>
        <dsp:cNvSpPr/>
      </dsp:nvSpPr>
      <dsp:spPr>
        <a:xfrm>
          <a:off x="1556517" y="1460479"/>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t" anchorCtr="0">
          <a:noAutofit/>
        </a:bodyPr>
        <a:lstStyle/>
        <a:p>
          <a:pPr marL="0" lvl="0" indent="0" algn="ctr" defTabSz="444500">
            <a:lnSpc>
              <a:spcPct val="90000"/>
            </a:lnSpc>
            <a:spcBef>
              <a:spcPct val="0"/>
            </a:spcBef>
            <a:spcAft>
              <a:spcPct val="35000"/>
            </a:spcAft>
            <a:buNone/>
          </a:pPr>
          <a:r>
            <a:rPr lang="es-ES" sz="1000" kern="1200"/>
            <a:t>Presentación Solicitudes</a:t>
          </a:r>
        </a:p>
      </dsp:txBody>
      <dsp:txXfrm>
        <a:off x="1556517" y="1460479"/>
        <a:ext cx="1479976" cy="973652"/>
      </dsp:txXfrm>
    </dsp:sp>
    <dsp:sp modelId="{E367D221-D7A4-42C8-BC41-4CFACB3DB5AD}">
      <dsp:nvSpPr>
        <dsp:cNvPr id="0" name=""/>
        <dsp:cNvSpPr/>
      </dsp:nvSpPr>
      <dsp:spPr>
        <a:xfrm>
          <a:off x="2174799" y="1095359"/>
          <a:ext cx="243413" cy="243413"/>
        </a:xfrm>
        <a:prstGeom prst="ellipse">
          <a:avLst/>
        </a:prstGeom>
        <a:solidFill>
          <a:schemeClr val="accent2">
            <a:hueOff val="-2216013"/>
            <a:satOff val="2345"/>
            <a:lumOff val="3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1EB314-9AE8-49EF-85DA-867ADB454BD5}">
      <dsp:nvSpPr>
        <dsp:cNvPr id="0" name=""/>
        <dsp:cNvSpPr/>
      </dsp:nvSpPr>
      <dsp:spPr>
        <a:xfrm>
          <a:off x="3110493" y="0"/>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ctr" defTabSz="444500">
            <a:lnSpc>
              <a:spcPct val="90000"/>
            </a:lnSpc>
            <a:spcBef>
              <a:spcPct val="0"/>
            </a:spcBef>
            <a:spcAft>
              <a:spcPct val="35000"/>
            </a:spcAft>
            <a:buNone/>
          </a:pPr>
          <a:r>
            <a:rPr lang="es-ES" sz="1000" kern="1200"/>
            <a:t>Fin Plazo Presentación con derecho a Anticipo (</a:t>
          </a:r>
          <a:r>
            <a:rPr lang="es-ES" sz="1000" kern="1200">
              <a:latin typeface="Times New Roman" panose="02020603050405020304"/>
            </a:rPr>
            <a:t>12</a:t>
          </a:r>
          <a:r>
            <a:rPr lang="es-ES" sz="1000" kern="1200"/>
            <a:t> de abril de 2025)</a:t>
          </a:r>
        </a:p>
      </dsp:txBody>
      <dsp:txXfrm>
        <a:off x="3110493" y="0"/>
        <a:ext cx="1479976" cy="973652"/>
      </dsp:txXfrm>
    </dsp:sp>
    <dsp:sp modelId="{550BB478-849D-4AAA-9936-21E1B80AE896}">
      <dsp:nvSpPr>
        <dsp:cNvPr id="0" name=""/>
        <dsp:cNvSpPr/>
      </dsp:nvSpPr>
      <dsp:spPr>
        <a:xfrm>
          <a:off x="3728775" y="1095359"/>
          <a:ext cx="243413" cy="243413"/>
        </a:xfrm>
        <a:prstGeom prst="ellipse">
          <a:avLst/>
        </a:prstGeom>
        <a:solidFill>
          <a:schemeClr val="accent2">
            <a:hueOff val="-4432026"/>
            <a:satOff val="4690"/>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8D04B6-EDA7-4E4A-BCBD-C43DA7C8E619}">
      <dsp:nvSpPr>
        <dsp:cNvPr id="0" name=""/>
        <dsp:cNvSpPr/>
      </dsp:nvSpPr>
      <dsp:spPr>
        <a:xfrm>
          <a:off x="4664469" y="1460479"/>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t" anchorCtr="0">
          <a:noAutofit/>
        </a:bodyPr>
        <a:lstStyle/>
        <a:p>
          <a:pPr marL="0" lvl="0" indent="0" algn="ctr" defTabSz="444500" rtl="0">
            <a:lnSpc>
              <a:spcPct val="90000"/>
            </a:lnSpc>
            <a:spcBef>
              <a:spcPct val="0"/>
            </a:spcBef>
            <a:spcAft>
              <a:spcPct val="35000"/>
            </a:spcAft>
            <a:buNone/>
          </a:pPr>
          <a:r>
            <a:rPr lang="es-ES" sz="1000" kern="1200"/>
            <a:t>Fin Plazo Presentación Solicitudes (</a:t>
          </a:r>
          <a:r>
            <a:rPr lang="es-ES" sz="1000" kern="1200">
              <a:latin typeface="Times New Roman" panose="02020603050405020304"/>
            </a:rPr>
            <a:t>30 de abril</a:t>
          </a:r>
          <a:r>
            <a:rPr lang="es-ES" sz="1000" kern="1200"/>
            <a:t> de 2025)</a:t>
          </a:r>
        </a:p>
      </dsp:txBody>
      <dsp:txXfrm>
        <a:off x="4664469" y="1460479"/>
        <a:ext cx="1479976" cy="973652"/>
      </dsp:txXfrm>
    </dsp:sp>
    <dsp:sp modelId="{5442491F-6A72-437D-AFF8-9DD165B9A4E9}">
      <dsp:nvSpPr>
        <dsp:cNvPr id="0" name=""/>
        <dsp:cNvSpPr/>
      </dsp:nvSpPr>
      <dsp:spPr>
        <a:xfrm>
          <a:off x="5282750" y="1095359"/>
          <a:ext cx="243413" cy="243413"/>
        </a:xfrm>
        <a:prstGeom prst="ellipse">
          <a:avLst/>
        </a:prstGeom>
        <a:solidFill>
          <a:schemeClr val="accent2">
            <a:hueOff val="-6648039"/>
            <a:satOff val="7034"/>
            <a:lumOff val="1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EFDFF-7B0B-4B0B-95D1-5D3E7D7CA324}">
      <dsp:nvSpPr>
        <dsp:cNvPr id="0" name=""/>
        <dsp:cNvSpPr/>
      </dsp:nvSpPr>
      <dsp:spPr>
        <a:xfrm>
          <a:off x="6218444" y="0"/>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ctr" defTabSz="444500">
            <a:lnSpc>
              <a:spcPct val="90000"/>
            </a:lnSpc>
            <a:spcBef>
              <a:spcPct val="0"/>
            </a:spcBef>
            <a:spcAft>
              <a:spcPct val="35000"/>
            </a:spcAft>
            <a:buNone/>
          </a:pPr>
          <a:r>
            <a:rPr lang="es-ES" sz="1000" kern="1200"/>
            <a:t>Inicio Fase de Instrucción del Procedimiento</a:t>
          </a:r>
        </a:p>
      </dsp:txBody>
      <dsp:txXfrm>
        <a:off x="6218444" y="0"/>
        <a:ext cx="1479976" cy="973652"/>
      </dsp:txXfrm>
    </dsp:sp>
    <dsp:sp modelId="{C9AAA5E3-2B92-4636-906D-DA822B99108A}">
      <dsp:nvSpPr>
        <dsp:cNvPr id="0" name=""/>
        <dsp:cNvSpPr/>
      </dsp:nvSpPr>
      <dsp:spPr>
        <a:xfrm>
          <a:off x="6836726" y="1095359"/>
          <a:ext cx="243413" cy="243413"/>
        </a:xfrm>
        <a:prstGeom prst="ellipse">
          <a:avLst/>
        </a:prstGeom>
        <a:solidFill>
          <a:schemeClr val="accent2">
            <a:hueOff val="-8864052"/>
            <a:satOff val="9379"/>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ADBD9-1239-4846-8870-3B80677BE0A6}">
      <dsp:nvSpPr>
        <dsp:cNvPr id="0" name=""/>
        <dsp:cNvSpPr/>
      </dsp:nvSpPr>
      <dsp:spPr>
        <a:xfrm>
          <a:off x="7772420" y="1460479"/>
          <a:ext cx="1479976"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t" anchorCtr="0">
          <a:noAutofit/>
        </a:bodyPr>
        <a:lstStyle/>
        <a:p>
          <a:pPr marL="0" lvl="0" indent="0" algn="ctr" defTabSz="444500" rtl="0">
            <a:lnSpc>
              <a:spcPct val="90000"/>
            </a:lnSpc>
            <a:spcBef>
              <a:spcPct val="0"/>
            </a:spcBef>
            <a:spcAft>
              <a:spcPct val="35000"/>
            </a:spcAft>
            <a:buNone/>
          </a:pPr>
          <a:r>
            <a:rPr lang="es-ES" sz="1000" kern="1200">
              <a:latin typeface="Times New Roman" panose="02020603050405020304"/>
            </a:rPr>
            <a:t>Resolución provisional beneficiarios y concreción de anticipo (16 de julio de 2025)</a:t>
          </a:r>
        </a:p>
      </dsp:txBody>
      <dsp:txXfrm>
        <a:off x="7772420" y="1460479"/>
        <a:ext cx="1479976" cy="973652"/>
      </dsp:txXfrm>
    </dsp:sp>
    <dsp:sp modelId="{09313C6C-3C5C-46EB-95AF-B5AB6E6A72E6}">
      <dsp:nvSpPr>
        <dsp:cNvPr id="0" name=""/>
        <dsp:cNvSpPr/>
      </dsp:nvSpPr>
      <dsp:spPr>
        <a:xfrm>
          <a:off x="8390702" y="1095359"/>
          <a:ext cx="243413" cy="243413"/>
        </a:xfrm>
        <a:prstGeom prst="ellipse">
          <a:avLst/>
        </a:prstGeom>
        <a:solidFill>
          <a:schemeClr val="accent2">
            <a:hueOff val="-11080064"/>
            <a:satOff val="11724"/>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A0A20-2EF1-405D-B79D-B1984C22453A}">
      <dsp:nvSpPr>
        <dsp:cNvPr id="0" name=""/>
        <dsp:cNvSpPr/>
      </dsp:nvSpPr>
      <dsp:spPr>
        <a:xfrm>
          <a:off x="0" y="654368"/>
          <a:ext cx="8579223" cy="872490"/>
        </a:xfrm>
        <a:prstGeom prst="notched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EC7972-6AA5-47AB-9AB1-B3BB26BD14DD}">
      <dsp:nvSpPr>
        <dsp:cNvPr id="0" name=""/>
        <dsp:cNvSpPr/>
      </dsp:nvSpPr>
      <dsp:spPr>
        <a:xfrm>
          <a:off x="3864" y="0"/>
          <a:ext cx="1858692"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es-ES" sz="1400" kern="1200">
              <a:solidFill>
                <a:srgbClr val="444444"/>
              </a:solidFill>
              <a:latin typeface="Calibri"/>
              <a:ea typeface="Calibri"/>
              <a:cs typeface="Calibri"/>
            </a:rPr>
            <a:t>10 días Presentación alegaciones y pruebas (17-30 julio de 2025)</a:t>
          </a:r>
          <a:endParaRPr lang="en-US" sz="1400" kern="1200">
            <a:solidFill>
              <a:srgbClr val="444444"/>
            </a:solidFill>
            <a:latin typeface="Calibri"/>
            <a:ea typeface="Calibri"/>
            <a:cs typeface="Calibri"/>
          </a:endParaRPr>
        </a:p>
      </dsp:txBody>
      <dsp:txXfrm>
        <a:off x="3864" y="0"/>
        <a:ext cx="1858692" cy="872490"/>
      </dsp:txXfrm>
    </dsp:sp>
    <dsp:sp modelId="{1F790DF4-DE01-496B-B475-CF6E944BBEBE}">
      <dsp:nvSpPr>
        <dsp:cNvPr id="0" name=""/>
        <dsp:cNvSpPr/>
      </dsp:nvSpPr>
      <dsp:spPr>
        <a:xfrm>
          <a:off x="824149" y="981552"/>
          <a:ext cx="218122" cy="21812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1AF02-93DC-4C89-86A2-908BFF1F503A}">
      <dsp:nvSpPr>
        <dsp:cNvPr id="0" name=""/>
        <dsp:cNvSpPr/>
      </dsp:nvSpPr>
      <dsp:spPr>
        <a:xfrm>
          <a:off x="1955491" y="1308736"/>
          <a:ext cx="1858692"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es-ES" sz="1400" kern="1200">
              <a:solidFill>
                <a:srgbClr val="444444"/>
              </a:solidFill>
              <a:latin typeface="Calibri"/>
              <a:ea typeface="Calibri"/>
              <a:cs typeface="Calibri"/>
            </a:rPr>
            <a:t>Análisis de alegaciones y pruebas</a:t>
          </a:r>
          <a:endParaRPr lang="es-ES" sz="1400" kern="1200"/>
        </a:p>
      </dsp:txBody>
      <dsp:txXfrm>
        <a:off x="1955491" y="1308736"/>
        <a:ext cx="1858692" cy="872490"/>
      </dsp:txXfrm>
    </dsp:sp>
    <dsp:sp modelId="{B4265403-E1DE-462D-9A15-B498951644BF}">
      <dsp:nvSpPr>
        <dsp:cNvPr id="0" name=""/>
        <dsp:cNvSpPr/>
      </dsp:nvSpPr>
      <dsp:spPr>
        <a:xfrm>
          <a:off x="2775775" y="981552"/>
          <a:ext cx="218122" cy="218122"/>
        </a:xfrm>
        <a:prstGeom prst="ellipse">
          <a:avLst/>
        </a:prstGeom>
        <a:solidFill>
          <a:schemeClr val="accent5">
            <a:hueOff val="2384828"/>
            <a:satOff val="-10954"/>
            <a:lumOff val="-424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ED8BB3-D63E-4C9F-96D5-1902C759A0BE}">
      <dsp:nvSpPr>
        <dsp:cNvPr id="0" name=""/>
        <dsp:cNvSpPr/>
      </dsp:nvSpPr>
      <dsp:spPr>
        <a:xfrm>
          <a:off x="3907117" y="0"/>
          <a:ext cx="1858692"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rtl="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Resolución de concesión de anticipos (22 de septiembre de 2025)</a:t>
          </a:r>
          <a:endParaRPr lang="es-ES" sz="1100" kern="1200" dirty="0">
            <a:solidFill>
              <a:srgbClr val="000000">
                <a:hueOff val="0"/>
                <a:satOff val="0"/>
                <a:lumOff val="0"/>
                <a:alphaOff val="0"/>
              </a:srgbClr>
            </a:solidFill>
            <a:latin typeface="Times New Roman" panose="02020603050405020304"/>
            <a:ea typeface="+mn-ea"/>
            <a:cs typeface="+mn-cs"/>
          </a:endParaRPr>
        </a:p>
      </dsp:txBody>
      <dsp:txXfrm>
        <a:off x="3907117" y="0"/>
        <a:ext cx="1858692" cy="872490"/>
      </dsp:txXfrm>
    </dsp:sp>
    <dsp:sp modelId="{1E6DF2FB-194C-421B-8965-804D3B21A14E}">
      <dsp:nvSpPr>
        <dsp:cNvPr id="0" name=""/>
        <dsp:cNvSpPr/>
      </dsp:nvSpPr>
      <dsp:spPr>
        <a:xfrm>
          <a:off x="4727402" y="981552"/>
          <a:ext cx="218122" cy="218122"/>
        </a:xfrm>
        <a:prstGeom prst="ellipse">
          <a:avLst/>
        </a:prstGeom>
        <a:solidFill>
          <a:schemeClr val="accent5">
            <a:hueOff val="4769657"/>
            <a:satOff val="-21908"/>
            <a:lumOff val="-84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759489-2462-44F2-BC77-799FE7BA74EB}">
      <dsp:nvSpPr>
        <dsp:cNvPr id="0" name=""/>
        <dsp:cNvSpPr/>
      </dsp:nvSpPr>
      <dsp:spPr>
        <a:xfrm>
          <a:off x="5858744" y="1308736"/>
          <a:ext cx="1858692"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rtl="0">
            <a:lnSpc>
              <a:spcPct val="90000"/>
            </a:lnSpc>
            <a:spcBef>
              <a:spcPct val="0"/>
            </a:spcBef>
            <a:spcAft>
              <a:spcPct val="35000"/>
            </a:spcAft>
            <a:buNone/>
          </a:pPr>
          <a:r>
            <a:rPr lang="es-ES" altLang="es-ES" sz="1100" kern="1200">
              <a:solidFill>
                <a:srgbClr val="000000">
                  <a:hueOff val="0"/>
                  <a:satOff val="0"/>
                  <a:lumOff val="0"/>
                  <a:alphaOff val="0"/>
                </a:srgbClr>
              </a:solidFill>
              <a:latin typeface="Times New Roman" panose="02020603050405020304"/>
              <a:ea typeface="+mn-ea"/>
              <a:cs typeface="+mn-cs"/>
            </a:rPr>
            <a:t>Resolución de justificación y liquidación y Acuerdo de ampliación de plazo expediente de justificación y liquidación  </a:t>
          </a:r>
          <a:r>
            <a:rPr lang="es-ES" sz="1100" kern="1200">
              <a:solidFill>
                <a:srgbClr val="000000">
                  <a:hueOff val="0"/>
                  <a:satOff val="0"/>
                  <a:lumOff val="0"/>
                  <a:alphaOff val="0"/>
                </a:srgbClr>
              </a:solidFill>
              <a:latin typeface="Calibri"/>
              <a:ea typeface="Calibri"/>
              <a:cs typeface="Calibri"/>
            </a:rPr>
            <a:t>(27 de febrero de 2026)</a:t>
          </a:r>
          <a:endParaRPr lang="es-ES" sz="1100" kern="1200">
            <a:solidFill>
              <a:srgbClr val="000000">
                <a:hueOff val="0"/>
                <a:satOff val="0"/>
                <a:lumOff val="0"/>
                <a:alphaOff val="0"/>
              </a:srgbClr>
            </a:solidFill>
            <a:latin typeface="Times New Roman" panose="02020603050405020304"/>
            <a:ea typeface="+mn-ea"/>
            <a:cs typeface="+mn-cs"/>
          </a:endParaRPr>
        </a:p>
      </dsp:txBody>
      <dsp:txXfrm>
        <a:off x="5858744" y="1308736"/>
        <a:ext cx="1858692" cy="872490"/>
      </dsp:txXfrm>
    </dsp:sp>
    <dsp:sp modelId="{38D26279-E86B-42A1-97CB-8C2A3A305422}">
      <dsp:nvSpPr>
        <dsp:cNvPr id="0" name=""/>
        <dsp:cNvSpPr/>
      </dsp:nvSpPr>
      <dsp:spPr>
        <a:xfrm>
          <a:off x="6679028" y="981552"/>
          <a:ext cx="218122" cy="218122"/>
        </a:xfrm>
        <a:prstGeom prst="ellipse">
          <a:avLst/>
        </a:prstGeom>
        <a:solidFill>
          <a:schemeClr val="accent5">
            <a:hueOff val="7154485"/>
            <a:satOff val="-32862"/>
            <a:lumOff val="-127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2CC1B0C6-32F6-43B9-AFA3-2681147596A9}" type="datetimeFigureOut">
              <a:rPr lang="es-ES" smtClean="0"/>
              <a:t>12/03/2026</a:t>
            </a:fld>
            <a:endParaRPr lang="es-E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8F1B0C7-6E89-4131-AF11-39A6B60A95CD}" type="slidenum">
              <a:rPr lang="es-ES" smtClean="0"/>
              <a:t>‹Nº›</a:t>
            </a:fld>
            <a:endParaRPr lang="es-ES"/>
          </a:p>
        </p:txBody>
      </p:sp>
    </p:spTree>
    <p:extLst>
      <p:ext uri="{BB962C8B-B14F-4D97-AF65-F5344CB8AC3E}">
        <p14:creationId xmlns:p14="http://schemas.microsoft.com/office/powerpoint/2010/main" val="4219386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s-ES" sz="1200" kern="1200">
                <a:solidFill>
                  <a:schemeClr val="tx1"/>
                </a:solidFill>
                <a:effectLst/>
                <a:latin typeface="+mn-lt"/>
                <a:ea typeface="+mn-ea"/>
                <a:cs typeface="+mn-cs"/>
              </a:rPr>
              <a:t>El expediente de justificación de las ayudas constará de </a:t>
            </a:r>
            <a:r>
              <a:rPr lang="es-ES" sz="1200" b="1" kern="1200">
                <a:solidFill>
                  <a:schemeClr val="tx1"/>
                </a:solidFill>
                <a:effectLst/>
                <a:latin typeface="+mn-lt"/>
                <a:ea typeface="+mn-ea"/>
                <a:cs typeface="+mn-cs"/>
              </a:rPr>
              <a:t>tres partes:</a:t>
            </a:r>
            <a:endParaRPr lang="es-ES" sz="1100" b="1"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A</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Certificados</a:t>
            </a:r>
            <a:r>
              <a:rPr lang="es-ES" sz="1200" kern="1200">
                <a:solidFill>
                  <a:schemeClr val="tx1"/>
                </a:solidFill>
                <a:effectLst/>
                <a:latin typeface="+mn-lt"/>
                <a:ea typeface="+mn-ea"/>
                <a:cs typeface="+mn-cs"/>
              </a:rPr>
              <a:t> detallando los </a:t>
            </a:r>
            <a:r>
              <a:rPr lang="es-ES" sz="1200" b="1" kern="1200">
                <a:solidFill>
                  <a:schemeClr val="tx1"/>
                </a:solidFill>
                <a:effectLst/>
                <a:latin typeface="+mn-lt"/>
                <a:ea typeface="+mn-ea"/>
                <a:cs typeface="+mn-cs"/>
              </a:rPr>
              <a:t>títulos</a:t>
            </a:r>
            <a:r>
              <a:rPr lang="es-ES" sz="1200" kern="1200">
                <a:solidFill>
                  <a:schemeClr val="tx1"/>
                </a:solidFill>
                <a:effectLst/>
                <a:latin typeface="+mn-lt"/>
                <a:ea typeface="+mn-ea"/>
                <a:cs typeface="+mn-cs"/>
              </a:rPr>
              <a:t> de transporte a los que se les han aplicado los descuentos, los </a:t>
            </a:r>
            <a:r>
              <a:rPr lang="es-ES" sz="1200" b="1" kern="1200">
                <a:solidFill>
                  <a:schemeClr val="tx1"/>
                </a:solidFill>
                <a:effectLst/>
                <a:latin typeface="+mn-lt"/>
                <a:ea typeface="+mn-ea"/>
                <a:cs typeface="+mn-cs"/>
              </a:rPr>
              <a:t>precios oficiales con y sin descuento </a:t>
            </a:r>
            <a:r>
              <a:rPr lang="es-ES" sz="1200" kern="120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a:solidFill>
                  <a:schemeClr val="tx1"/>
                </a:solidFill>
                <a:effectLst/>
                <a:latin typeface="+mn-lt"/>
                <a:ea typeface="+mn-ea"/>
                <a:cs typeface="+mn-cs"/>
              </a:rPr>
              <a:t>documentación justificativa </a:t>
            </a:r>
            <a:r>
              <a:rPr lang="es-ES" sz="1200" kern="1200">
                <a:solidFill>
                  <a:schemeClr val="tx1"/>
                </a:solidFill>
                <a:effectLst/>
                <a:latin typeface="+mn-lt"/>
                <a:ea typeface="+mn-ea"/>
                <a:cs typeface="+mn-cs"/>
              </a:rPr>
              <a:t>de los datos acreditados.</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B</a:t>
            </a:r>
            <a:r>
              <a:rPr lang="es-ES" sz="1200" kern="120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C</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Libros y hojas Excel </a:t>
            </a:r>
            <a:r>
              <a:rPr lang="es-ES" sz="1200" kern="120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a:solidFill>
                  <a:schemeClr val="tx1"/>
                </a:solidFill>
                <a:effectLst/>
                <a:latin typeface="+mn-lt"/>
                <a:ea typeface="+mn-ea"/>
                <a:cs typeface="+mn-cs"/>
              </a:rPr>
              <a:t>El expediente se completará con la </a:t>
            </a:r>
            <a:r>
              <a:rPr lang="es-ES" sz="1200" u="sng" kern="1200">
                <a:solidFill>
                  <a:schemeClr val="tx1"/>
                </a:solidFill>
                <a:effectLst/>
                <a:latin typeface="+mn-lt"/>
                <a:ea typeface="+mn-ea"/>
                <a:cs typeface="+mn-cs"/>
              </a:rPr>
              <a:t>carta u oficio con el listado de documentación</a:t>
            </a:r>
            <a:r>
              <a:rPr lang="es-ES" sz="1200" kern="1200">
                <a:solidFill>
                  <a:schemeClr val="tx1"/>
                </a:solidFill>
                <a:effectLst/>
                <a:latin typeface="+mn-lt"/>
                <a:ea typeface="+mn-ea"/>
                <a:cs typeface="+mn-cs"/>
              </a:rPr>
              <a:t> que conforma el expediente, referida en el apartado 3 del artículo Noveno.</a:t>
            </a:r>
          </a:p>
          <a:p>
            <a:pPr lvl="1"/>
            <a:endParaRPr lang="es-ES" sz="1100" kern="1200">
              <a:solidFill>
                <a:schemeClr val="tx1"/>
              </a:solidFill>
              <a:effectLst/>
              <a:latin typeface="+mn-lt"/>
              <a:ea typeface="+mn-ea"/>
              <a:cs typeface="+mn-cs"/>
            </a:endParaRPr>
          </a:p>
          <a:p>
            <a:endParaRPr lang="es-ES"/>
          </a:p>
        </p:txBody>
      </p:sp>
      <p:sp>
        <p:nvSpPr>
          <p:cNvPr id="4" name="Marcador de número de diapositiva 3"/>
          <p:cNvSpPr>
            <a:spLocks noGrp="1"/>
          </p:cNvSpPr>
          <p:nvPr>
            <p:ph type="sldNum" sz="quarter" idx="5"/>
          </p:nvPr>
        </p:nvSpPr>
        <p:spPr/>
        <p:txBody>
          <a:bodyPr/>
          <a:lstStyle/>
          <a:p>
            <a:fld id="{F8F1B0C7-6E89-4131-AF11-39A6B60A95CD}" type="slidenum">
              <a:rPr lang="es-ES" smtClean="0"/>
              <a:t>6</a:t>
            </a:fld>
            <a:endParaRPr lang="es-ES"/>
          </a:p>
        </p:txBody>
      </p:sp>
    </p:spTree>
    <p:extLst>
      <p:ext uri="{BB962C8B-B14F-4D97-AF65-F5344CB8AC3E}">
        <p14:creationId xmlns:p14="http://schemas.microsoft.com/office/powerpoint/2010/main" val="274763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5DE47-F307-A69C-14E1-F31C01FFD67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C1F37D9-6A83-714B-0370-757978F2786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5AA495-F6E9-694C-CBD4-0BADBEABB47C}"/>
              </a:ext>
            </a:extLst>
          </p:cNvPr>
          <p:cNvSpPr>
            <a:spLocks noGrp="1"/>
          </p:cNvSpPr>
          <p:nvPr>
            <p:ph type="body" idx="1"/>
          </p:nvPr>
        </p:nvSpPr>
        <p:spPr/>
        <p:txBody>
          <a:bodyPr/>
          <a:lstStyle/>
          <a:p>
            <a:pPr lvl="0"/>
            <a:r>
              <a:rPr lang="es-ES" sz="1200" kern="1200">
                <a:solidFill>
                  <a:schemeClr val="tx1"/>
                </a:solidFill>
                <a:effectLst/>
                <a:latin typeface="+mn-lt"/>
                <a:ea typeface="+mn-ea"/>
                <a:cs typeface="+mn-cs"/>
              </a:rPr>
              <a:t>El expediente de justificación de las ayudas constará de </a:t>
            </a:r>
            <a:r>
              <a:rPr lang="es-ES" sz="1200" b="1" kern="1200">
                <a:solidFill>
                  <a:schemeClr val="tx1"/>
                </a:solidFill>
                <a:effectLst/>
                <a:latin typeface="+mn-lt"/>
                <a:ea typeface="+mn-ea"/>
                <a:cs typeface="+mn-cs"/>
              </a:rPr>
              <a:t>tres partes:</a:t>
            </a:r>
            <a:endParaRPr lang="es-ES" sz="1100" b="1"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A</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Certificados</a:t>
            </a:r>
            <a:r>
              <a:rPr lang="es-ES" sz="1200" kern="1200">
                <a:solidFill>
                  <a:schemeClr val="tx1"/>
                </a:solidFill>
                <a:effectLst/>
                <a:latin typeface="+mn-lt"/>
                <a:ea typeface="+mn-ea"/>
                <a:cs typeface="+mn-cs"/>
              </a:rPr>
              <a:t> detallando los </a:t>
            </a:r>
            <a:r>
              <a:rPr lang="es-ES" sz="1200" b="1" kern="1200">
                <a:solidFill>
                  <a:schemeClr val="tx1"/>
                </a:solidFill>
                <a:effectLst/>
                <a:latin typeface="+mn-lt"/>
                <a:ea typeface="+mn-ea"/>
                <a:cs typeface="+mn-cs"/>
              </a:rPr>
              <a:t>títulos</a:t>
            </a:r>
            <a:r>
              <a:rPr lang="es-ES" sz="1200" kern="1200">
                <a:solidFill>
                  <a:schemeClr val="tx1"/>
                </a:solidFill>
                <a:effectLst/>
                <a:latin typeface="+mn-lt"/>
                <a:ea typeface="+mn-ea"/>
                <a:cs typeface="+mn-cs"/>
              </a:rPr>
              <a:t> de transporte a los que se les han aplicado los descuentos, los </a:t>
            </a:r>
            <a:r>
              <a:rPr lang="es-ES" sz="1200" b="1" kern="1200">
                <a:solidFill>
                  <a:schemeClr val="tx1"/>
                </a:solidFill>
                <a:effectLst/>
                <a:latin typeface="+mn-lt"/>
                <a:ea typeface="+mn-ea"/>
                <a:cs typeface="+mn-cs"/>
              </a:rPr>
              <a:t>precios oficiales con y sin descuento </a:t>
            </a:r>
            <a:r>
              <a:rPr lang="es-ES" sz="1200" kern="120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a:solidFill>
                  <a:schemeClr val="tx1"/>
                </a:solidFill>
                <a:effectLst/>
                <a:latin typeface="+mn-lt"/>
                <a:ea typeface="+mn-ea"/>
                <a:cs typeface="+mn-cs"/>
              </a:rPr>
              <a:t>documentación justificativa </a:t>
            </a:r>
            <a:r>
              <a:rPr lang="es-ES" sz="1200" kern="1200">
                <a:solidFill>
                  <a:schemeClr val="tx1"/>
                </a:solidFill>
                <a:effectLst/>
                <a:latin typeface="+mn-lt"/>
                <a:ea typeface="+mn-ea"/>
                <a:cs typeface="+mn-cs"/>
              </a:rPr>
              <a:t>de los datos acreditados.</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B</a:t>
            </a:r>
            <a:r>
              <a:rPr lang="es-ES" sz="1200" kern="120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C</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Libros y hojas Excel </a:t>
            </a:r>
            <a:r>
              <a:rPr lang="es-ES" sz="1200" kern="120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a:solidFill>
                  <a:schemeClr val="tx1"/>
                </a:solidFill>
                <a:effectLst/>
                <a:latin typeface="+mn-lt"/>
                <a:ea typeface="+mn-ea"/>
                <a:cs typeface="+mn-cs"/>
              </a:rPr>
              <a:t>El expediente se completará con la </a:t>
            </a:r>
            <a:r>
              <a:rPr lang="es-ES" sz="1200" u="sng" kern="1200">
                <a:solidFill>
                  <a:schemeClr val="tx1"/>
                </a:solidFill>
                <a:effectLst/>
                <a:latin typeface="+mn-lt"/>
                <a:ea typeface="+mn-ea"/>
                <a:cs typeface="+mn-cs"/>
              </a:rPr>
              <a:t>carta u oficio con el listado de documentación</a:t>
            </a:r>
            <a:r>
              <a:rPr lang="es-ES" sz="1200" kern="1200">
                <a:solidFill>
                  <a:schemeClr val="tx1"/>
                </a:solidFill>
                <a:effectLst/>
                <a:latin typeface="+mn-lt"/>
                <a:ea typeface="+mn-ea"/>
                <a:cs typeface="+mn-cs"/>
              </a:rPr>
              <a:t> que conforma el expediente, referida en el apartado 3 del artículo Noveno.</a:t>
            </a:r>
          </a:p>
          <a:p>
            <a:pPr lvl="1"/>
            <a:endParaRPr lang="es-ES" sz="1100" kern="1200">
              <a:solidFill>
                <a:schemeClr val="tx1"/>
              </a:solidFill>
              <a:effectLst/>
              <a:latin typeface="+mn-lt"/>
              <a:ea typeface="+mn-ea"/>
              <a:cs typeface="+mn-cs"/>
            </a:endParaRPr>
          </a:p>
          <a:p>
            <a:endParaRPr lang="es-ES"/>
          </a:p>
        </p:txBody>
      </p:sp>
      <p:sp>
        <p:nvSpPr>
          <p:cNvPr id="4" name="Marcador de número de diapositiva 3">
            <a:extLst>
              <a:ext uri="{FF2B5EF4-FFF2-40B4-BE49-F238E27FC236}">
                <a16:creationId xmlns:a16="http://schemas.microsoft.com/office/drawing/2014/main" id="{D0B8C190-BE6A-A407-C14E-F88D2444C4D7}"/>
              </a:ext>
            </a:extLst>
          </p:cNvPr>
          <p:cNvSpPr>
            <a:spLocks noGrp="1"/>
          </p:cNvSpPr>
          <p:nvPr>
            <p:ph type="sldNum" sz="quarter" idx="5"/>
          </p:nvPr>
        </p:nvSpPr>
        <p:spPr/>
        <p:txBody>
          <a:bodyPr/>
          <a:lstStyle/>
          <a:p>
            <a:fld id="{F8F1B0C7-6E89-4131-AF11-39A6B60A95CD}" type="slidenum">
              <a:rPr lang="es-ES" smtClean="0"/>
              <a:t>7</a:t>
            </a:fld>
            <a:endParaRPr lang="es-ES"/>
          </a:p>
        </p:txBody>
      </p:sp>
    </p:spTree>
    <p:extLst>
      <p:ext uri="{BB962C8B-B14F-4D97-AF65-F5344CB8AC3E}">
        <p14:creationId xmlns:p14="http://schemas.microsoft.com/office/powerpoint/2010/main" val="957154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9A328-35A3-2F94-9F86-2B69162112D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05BAB73-B0EF-808F-C573-D195F17CE20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2A88FDD-76E5-6AA6-415D-701FD2B3F97F}"/>
              </a:ext>
            </a:extLst>
          </p:cNvPr>
          <p:cNvSpPr>
            <a:spLocks noGrp="1"/>
          </p:cNvSpPr>
          <p:nvPr>
            <p:ph type="body" idx="1"/>
          </p:nvPr>
        </p:nvSpPr>
        <p:spPr/>
        <p:txBody>
          <a:bodyPr/>
          <a:lstStyle/>
          <a:p>
            <a:pPr lvl="0"/>
            <a:r>
              <a:rPr lang="es-ES" sz="1200" kern="1200">
                <a:solidFill>
                  <a:schemeClr val="tx1"/>
                </a:solidFill>
                <a:effectLst/>
                <a:latin typeface="+mn-lt"/>
                <a:ea typeface="+mn-ea"/>
                <a:cs typeface="+mn-cs"/>
              </a:rPr>
              <a:t>El expediente de justificación de las ayudas constará de </a:t>
            </a:r>
            <a:r>
              <a:rPr lang="es-ES" sz="1200" b="1" kern="1200">
                <a:solidFill>
                  <a:schemeClr val="tx1"/>
                </a:solidFill>
                <a:effectLst/>
                <a:latin typeface="+mn-lt"/>
                <a:ea typeface="+mn-ea"/>
                <a:cs typeface="+mn-cs"/>
              </a:rPr>
              <a:t>tres partes:</a:t>
            </a:r>
            <a:endParaRPr lang="es-ES" sz="1100" b="1"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A</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Certificados</a:t>
            </a:r>
            <a:r>
              <a:rPr lang="es-ES" sz="1200" kern="1200">
                <a:solidFill>
                  <a:schemeClr val="tx1"/>
                </a:solidFill>
                <a:effectLst/>
                <a:latin typeface="+mn-lt"/>
                <a:ea typeface="+mn-ea"/>
                <a:cs typeface="+mn-cs"/>
              </a:rPr>
              <a:t> detallando los </a:t>
            </a:r>
            <a:r>
              <a:rPr lang="es-ES" sz="1200" b="1" kern="1200">
                <a:solidFill>
                  <a:schemeClr val="tx1"/>
                </a:solidFill>
                <a:effectLst/>
                <a:latin typeface="+mn-lt"/>
                <a:ea typeface="+mn-ea"/>
                <a:cs typeface="+mn-cs"/>
              </a:rPr>
              <a:t>títulos</a:t>
            </a:r>
            <a:r>
              <a:rPr lang="es-ES" sz="1200" kern="1200">
                <a:solidFill>
                  <a:schemeClr val="tx1"/>
                </a:solidFill>
                <a:effectLst/>
                <a:latin typeface="+mn-lt"/>
                <a:ea typeface="+mn-ea"/>
                <a:cs typeface="+mn-cs"/>
              </a:rPr>
              <a:t> de transporte a los que se les han aplicado los descuentos, los </a:t>
            </a:r>
            <a:r>
              <a:rPr lang="es-ES" sz="1200" b="1" kern="1200">
                <a:solidFill>
                  <a:schemeClr val="tx1"/>
                </a:solidFill>
                <a:effectLst/>
                <a:latin typeface="+mn-lt"/>
                <a:ea typeface="+mn-ea"/>
                <a:cs typeface="+mn-cs"/>
              </a:rPr>
              <a:t>precios oficiales con y sin descuento </a:t>
            </a:r>
            <a:r>
              <a:rPr lang="es-ES" sz="1200" kern="120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a:solidFill>
                  <a:schemeClr val="tx1"/>
                </a:solidFill>
                <a:effectLst/>
                <a:latin typeface="+mn-lt"/>
                <a:ea typeface="+mn-ea"/>
                <a:cs typeface="+mn-cs"/>
              </a:rPr>
              <a:t>documentación justificativa </a:t>
            </a:r>
            <a:r>
              <a:rPr lang="es-ES" sz="1200" kern="1200">
                <a:solidFill>
                  <a:schemeClr val="tx1"/>
                </a:solidFill>
                <a:effectLst/>
                <a:latin typeface="+mn-lt"/>
                <a:ea typeface="+mn-ea"/>
                <a:cs typeface="+mn-cs"/>
              </a:rPr>
              <a:t>de los datos acreditados.</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B</a:t>
            </a:r>
            <a:r>
              <a:rPr lang="es-ES" sz="1200" kern="120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C</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Libros y hojas Excel </a:t>
            </a:r>
            <a:r>
              <a:rPr lang="es-ES" sz="1200" kern="120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a:solidFill>
                  <a:schemeClr val="tx1"/>
                </a:solidFill>
                <a:effectLst/>
                <a:latin typeface="+mn-lt"/>
                <a:ea typeface="+mn-ea"/>
                <a:cs typeface="+mn-cs"/>
              </a:rPr>
              <a:t>El expediente se completará con la </a:t>
            </a:r>
            <a:r>
              <a:rPr lang="es-ES" sz="1200" u="sng" kern="1200">
                <a:solidFill>
                  <a:schemeClr val="tx1"/>
                </a:solidFill>
                <a:effectLst/>
                <a:latin typeface="+mn-lt"/>
                <a:ea typeface="+mn-ea"/>
                <a:cs typeface="+mn-cs"/>
              </a:rPr>
              <a:t>carta u oficio con el listado de documentación</a:t>
            </a:r>
            <a:r>
              <a:rPr lang="es-ES" sz="1200" kern="1200">
                <a:solidFill>
                  <a:schemeClr val="tx1"/>
                </a:solidFill>
                <a:effectLst/>
                <a:latin typeface="+mn-lt"/>
                <a:ea typeface="+mn-ea"/>
                <a:cs typeface="+mn-cs"/>
              </a:rPr>
              <a:t> que conforma el expediente, referida en el apartado 3 del artículo Noveno.</a:t>
            </a:r>
          </a:p>
          <a:p>
            <a:pPr lvl="1"/>
            <a:endParaRPr lang="es-ES" sz="1100" kern="1200">
              <a:solidFill>
                <a:schemeClr val="tx1"/>
              </a:solidFill>
              <a:effectLst/>
              <a:latin typeface="+mn-lt"/>
              <a:ea typeface="+mn-ea"/>
              <a:cs typeface="+mn-cs"/>
            </a:endParaRPr>
          </a:p>
          <a:p>
            <a:endParaRPr lang="es-ES"/>
          </a:p>
        </p:txBody>
      </p:sp>
      <p:sp>
        <p:nvSpPr>
          <p:cNvPr id="4" name="Marcador de número de diapositiva 3">
            <a:extLst>
              <a:ext uri="{FF2B5EF4-FFF2-40B4-BE49-F238E27FC236}">
                <a16:creationId xmlns:a16="http://schemas.microsoft.com/office/drawing/2014/main" id="{91380B2A-DFCC-A2C4-5D93-5B8BBA506AA9}"/>
              </a:ext>
            </a:extLst>
          </p:cNvPr>
          <p:cNvSpPr>
            <a:spLocks noGrp="1"/>
          </p:cNvSpPr>
          <p:nvPr>
            <p:ph type="sldNum" sz="quarter" idx="5"/>
          </p:nvPr>
        </p:nvSpPr>
        <p:spPr/>
        <p:txBody>
          <a:bodyPr/>
          <a:lstStyle/>
          <a:p>
            <a:fld id="{F8F1B0C7-6E89-4131-AF11-39A6B60A95CD}" type="slidenum">
              <a:rPr lang="es-ES" smtClean="0"/>
              <a:t>8</a:t>
            </a:fld>
            <a:endParaRPr lang="es-ES"/>
          </a:p>
        </p:txBody>
      </p:sp>
    </p:spTree>
    <p:extLst>
      <p:ext uri="{BB962C8B-B14F-4D97-AF65-F5344CB8AC3E}">
        <p14:creationId xmlns:p14="http://schemas.microsoft.com/office/powerpoint/2010/main" val="972081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736C3-7A0D-2479-1992-D49CF9859D6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C74AFF4-DF10-89F5-0F0E-C3DEAE3AA36C}"/>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22D6E69-E361-7168-C5DD-C5D6302D20F3}"/>
              </a:ext>
            </a:extLst>
          </p:cNvPr>
          <p:cNvSpPr>
            <a:spLocks noGrp="1"/>
          </p:cNvSpPr>
          <p:nvPr>
            <p:ph type="body" idx="1"/>
          </p:nvPr>
        </p:nvSpPr>
        <p:spPr/>
        <p:txBody>
          <a:bodyPr/>
          <a:lstStyle/>
          <a:p>
            <a:pPr lvl="0"/>
            <a:r>
              <a:rPr lang="es-ES" sz="1200" kern="1200">
                <a:solidFill>
                  <a:schemeClr val="tx1"/>
                </a:solidFill>
                <a:effectLst/>
                <a:latin typeface="+mn-lt"/>
                <a:ea typeface="+mn-ea"/>
                <a:cs typeface="+mn-cs"/>
              </a:rPr>
              <a:t>El expediente de justificación de las ayudas constará de </a:t>
            </a:r>
            <a:r>
              <a:rPr lang="es-ES" sz="1200" b="1" kern="1200">
                <a:solidFill>
                  <a:schemeClr val="tx1"/>
                </a:solidFill>
                <a:effectLst/>
                <a:latin typeface="+mn-lt"/>
                <a:ea typeface="+mn-ea"/>
                <a:cs typeface="+mn-cs"/>
              </a:rPr>
              <a:t>tres partes:</a:t>
            </a:r>
            <a:endParaRPr lang="es-ES" sz="1100" b="1"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A</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Certificados</a:t>
            </a:r>
            <a:r>
              <a:rPr lang="es-ES" sz="1200" kern="1200">
                <a:solidFill>
                  <a:schemeClr val="tx1"/>
                </a:solidFill>
                <a:effectLst/>
                <a:latin typeface="+mn-lt"/>
                <a:ea typeface="+mn-ea"/>
                <a:cs typeface="+mn-cs"/>
              </a:rPr>
              <a:t> detallando los </a:t>
            </a:r>
            <a:r>
              <a:rPr lang="es-ES" sz="1200" b="1" kern="1200">
                <a:solidFill>
                  <a:schemeClr val="tx1"/>
                </a:solidFill>
                <a:effectLst/>
                <a:latin typeface="+mn-lt"/>
                <a:ea typeface="+mn-ea"/>
                <a:cs typeface="+mn-cs"/>
              </a:rPr>
              <a:t>títulos</a:t>
            </a:r>
            <a:r>
              <a:rPr lang="es-ES" sz="1200" kern="1200">
                <a:solidFill>
                  <a:schemeClr val="tx1"/>
                </a:solidFill>
                <a:effectLst/>
                <a:latin typeface="+mn-lt"/>
                <a:ea typeface="+mn-ea"/>
                <a:cs typeface="+mn-cs"/>
              </a:rPr>
              <a:t> de transporte a los que se les han aplicado los descuentos, los </a:t>
            </a:r>
            <a:r>
              <a:rPr lang="es-ES" sz="1200" b="1" kern="1200">
                <a:solidFill>
                  <a:schemeClr val="tx1"/>
                </a:solidFill>
                <a:effectLst/>
                <a:latin typeface="+mn-lt"/>
                <a:ea typeface="+mn-ea"/>
                <a:cs typeface="+mn-cs"/>
              </a:rPr>
              <a:t>precios oficiales con y sin descuento </a:t>
            </a:r>
            <a:r>
              <a:rPr lang="es-ES" sz="1200" kern="120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a:solidFill>
                  <a:schemeClr val="tx1"/>
                </a:solidFill>
                <a:effectLst/>
                <a:latin typeface="+mn-lt"/>
                <a:ea typeface="+mn-ea"/>
                <a:cs typeface="+mn-cs"/>
              </a:rPr>
              <a:t>documentación justificativa </a:t>
            </a:r>
            <a:r>
              <a:rPr lang="es-ES" sz="1200" kern="1200">
                <a:solidFill>
                  <a:schemeClr val="tx1"/>
                </a:solidFill>
                <a:effectLst/>
                <a:latin typeface="+mn-lt"/>
                <a:ea typeface="+mn-ea"/>
                <a:cs typeface="+mn-cs"/>
              </a:rPr>
              <a:t>de los datos acreditados.</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B</a:t>
            </a:r>
            <a:r>
              <a:rPr lang="es-ES" sz="1200" kern="120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C</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Libros y hojas Excel </a:t>
            </a:r>
            <a:r>
              <a:rPr lang="es-ES" sz="1200" kern="120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a:solidFill>
                  <a:schemeClr val="tx1"/>
                </a:solidFill>
                <a:effectLst/>
                <a:latin typeface="+mn-lt"/>
                <a:ea typeface="+mn-ea"/>
                <a:cs typeface="+mn-cs"/>
              </a:rPr>
              <a:t>El expediente se completará con la </a:t>
            </a:r>
            <a:r>
              <a:rPr lang="es-ES" sz="1200" u="sng" kern="1200">
                <a:solidFill>
                  <a:schemeClr val="tx1"/>
                </a:solidFill>
                <a:effectLst/>
                <a:latin typeface="+mn-lt"/>
                <a:ea typeface="+mn-ea"/>
                <a:cs typeface="+mn-cs"/>
              </a:rPr>
              <a:t>carta u oficio con el listado de documentación</a:t>
            </a:r>
            <a:r>
              <a:rPr lang="es-ES" sz="1200" kern="1200">
                <a:solidFill>
                  <a:schemeClr val="tx1"/>
                </a:solidFill>
                <a:effectLst/>
                <a:latin typeface="+mn-lt"/>
                <a:ea typeface="+mn-ea"/>
                <a:cs typeface="+mn-cs"/>
              </a:rPr>
              <a:t> que conforma el expediente, referida en el apartado 3 del artículo Noveno.</a:t>
            </a:r>
          </a:p>
          <a:p>
            <a:pPr lvl="1"/>
            <a:endParaRPr lang="es-ES" sz="1100" kern="1200">
              <a:solidFill>
                <a:schemeClr val="tx1"/>
              </a:solidFill>
              <a:effectLst/>
              <a:latin typeface="+mn-lt"/>
              <a:ea typeface="+mn-ea"/>
              <a:cs typeface="+mn-cs"/>
            </a:endParaRPr>
          </a:p>
          <a:p>
            <a:endParaRPr lang="es-ES"/>
          </a:p>
        </p:txBody>
      </p:sp>
      <p:sp>
        <p:nvSpPr>
          <p:cNvPr id="4" name="Marcador de número de diapositiva 3">
            <a:extLst>
              <a:ext uri="{FF2B5EF4-FFF2-40B4-BE49-F238E27FC236}">
                <a16:creationId xmlns:a16="http://schemas.microsoft.com/office/drawing/2014/main" id="{3DC30C18-8974-697B-7D5D-47BFF5A3E5C1}"/>
              </a:ext>
            </a:extLst>
          </p:cNvPr>
          <p:cNvSpPr>
            <a:spLocks noGrp="1"/>
          </p:cNvSpPr>
          <p:nvPr>
            <p:ph type="sldNum" sz="quarter" idx="5"/>
          </p:nvPr>
        </p:nvSpPr>
        <p:spPr/>
        <p:txBody>
          <a:bodyPr/>
          <a:lstStyle/>
          <a:p>
            <a:fld id="{F8F1B0C7-6E89-4131-AF11-39A6B60A95CD}" type="slidenum">
              <a:rPr lang="es-ES" smtClean="0"/>
              <a:t>9</a:t>
            </a:fld>
            <a:endParaRPr lang="es-ES"/>
          </a:p>
        </p:txBody>
      </p:sp>
    </p:spTree>
    <p:extLst>
      <p:ext uri="{BB962C8B-B14F-4D97-AF65-F5344CB8AC3E}">
        <p14:creationId xmlns:p14="http://schemas.microsoft.com/office/powerpoint/2010/main" val="103176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FB8A0-E8CD-4466-6F2C-3B1A4F966EC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A9C277E-45B2-FB42-C31D-B8FD60E9934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70D47E8-08F3-E7B4-D23B-53A7128D1DDE}"/>
              </a:ext>
            </a:extLst>
          </p:cNvPr>
          <p:cNvSpPr>
            <a:spLocks noGrp="1"/>
          </p:cNvSpPr>
          <p:nvPr>
            <p:ph type="body" idx="1"/>
          </p:nvPr>
        </p:nvSpPr>
        <p:spPr/>
        <p:txBody>
          <a:bodyPr/>
          <a:lstStyle/>
          <a:p>
            <a:pPr lvl="0"/>
            <a:r>
              <a:rPr lang="es-ES" sz="1200" kern="1200">
                <a:solidFill>
                  <a:schemeClr val="tx1"/>
                </a:solidFill>
                <a:effectLst/>
                <a:latin typeface="+mn-lt"/>
                <a:ea typeface="+mn-ea"/>
                <a:cs typeface="+mn-cs"/>
              </a:rPr>
              <a:t>El expediente de justificación de las ayudas constará de </a:t>
            </a:r>
            <a:r>
              <a:rPr lang="es-ES" sz="1200" b="1" kern="1200">
                <a:solidFill>
                  <a:schemeClr val="tx1"/>
                </a:solidFill>
                <a:effectLst/>
                <a:latin typeface="+mn-lt"/>
                <a:ea typeface="+mn-ea"/>
                <a:cs typeface="+mn-cs"/>
              </a:rPr>
              <a:t>tres partes:</a:t>
            </a:r>
            <a:endParaRPr lang="es-ES" sz="1100" b="1"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A</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Certificados</a:t>
            </a:r>
            <a:r>
              <a:rPr lang="es-ES" sz="1200" kern="1200">
                <a:solidFill>
                  <a:schemeClr val="tx1"/>
                </a:solidFill>
                <a:effectLst/>
                <a:latin typeface="+mn-lt"/>
                <a:ea typeface="+mn-ea"/>
                <a:cs typeface="+mn-cs"/>
              </a:rPr>
              <a:t> detallando los </a:t>
            </a:r>
            <a:r>
              <a:rPr lang="es-ES" sz="1200" b="1" kern="1200">
                <a:solidFill>
                  <a:schemeClr val="tx1"/>
                </a:solidFill>
                <a:effectLst/>
                <a:latin typeface="+mn-lt"/>
                <a:ea typeface="+mn-ea"/>
                <a:cs typeface="+mn-cs"/>
              </a:rPr>
              <a:t>títulos</a:t>
            </a:r>
            <a:r>
              <a:rPr lang="es-ES" sz="1200" kern="1200">
                <a:solidFill>
                  <a:schemeClr val="tx1"/>
                </a:solidFill>
                <a:effectLst/>
                <a:latin typeface="+mn-lt"/>
                <a:ea typeface="+mn-ea"/>
                <a:cs typeface="+mn-cs"/>
              </a:rPr>
              <a:t> de transporte a los que se les han aplicado los descuentos, los </a:t>
            </a:r>
            <a:r>
              <a:rPr lang="es-ES" sz="1200" b="1" kern="1200">
                <a:solidFill>
                  <a:schemeClr val="tx1"/>
                </a:solidFill>
                <a:effectLst/>
                <a:latin typeface="+mn-lt"/>
                <a:ea typeface="+mn-ea"/>
                <a:cs typeface="+mn-cs"/>
              </a:rPr>
              <a:t>precios oficiales con y sin descuento </a:t>
            </a:r>
            <a:r>
              <a:rPr lang="es-ES" sz="1200" kern="120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a:solidFill>
                  <a:schemeClr val="tx1"/>
                </a:solidFill>
                <a:effectLst/>
                <a:latin typeface="+mn-lt"/>
                <a:ea typeface="+mn-ea"/>
                <a:cs typeface="+mn-cs"/>
              </a:rPr>
              <a:t>documentación justificativa </a:t>
            </a:r>
            <a:r>
              <a:rPr lang="es-ES" sz="1200" kern="1200">
                <a:solidFill>
                  <a:schemeClr val="tx1"/>
                </a:solidFill>
                <a:effectLst/>
                <a:latin typeface="+mn-lt"/>
                <a:ea typeface="+mn-ea"/>
                <a:cs typeface="+mn-cs"/>
              </a:rPr>
              <a:t>de los datos acreditados.</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B</a:t>
            </a:r>
            <a:r>
              <a:rPr lang="es-ES" sz="1200" kern="120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a:solidFill>
                <a:schemeClr val="tx1"/>
              </a:solidFill>
              <a:effectLst/>
              <a:latin typeface="+mn-lt"/>
              <a:ea typeface="+mn-ea"/>
              <a:cs typeface="+mn-cs"/>
            </a:endParaRPr>
          </a:p>
          <a:p>
            <a:pPr lvl="1"/>
            <a:r>
              <a:rPr lang="es-ES" sz="1200" u="sng" kern="1200">
                <a:solidFill>
                  <a:schemeClr val="tx1"/>
                </a:solidFill>
                <a:effectLst/>
                <a:latin typeface="+mn-lt"/>
                <a:ea typeface="+mn-ea"/>
                <a:cs typeface="+mn-cs"/>
              </a:rPr>
              <a:t>Bloque C</a:t>
            </a:r>
            <a:r>
              <a:rPr lang="es-ES" sz="1200" kern="1200">
                <a:solidFill>
                  <a:schemeClr val="tx1"/>
                </a:solidFill>
                <a:effectLst/>
                <a:latin typeface="+mn-lt"/>
                <a:ea typeface="+mn-ea"/>
                <a:cs typeface="+mn-cs"/>
              </a:rPr>
              <a:t>: </a:t>
            </a:r>
            <a:r>
              <a:rPr lang="es-ES" sz="1200" b="1" kern="1200">
                <a:solidFill>
                  <a:schemeClr val="tx1"/>
                </a:solidFill>
                <a:effectLst/>
                <a:latin typeface="+mn-lt"/>
                <a:ea typeface="+mn-ea"/>
                <a:cs typeface="+mn-cs"/>
              </a:rPr>
              <a:t>Libros y hojas Excel </a:t>
            </a:r>
            <a:r>
              <a:rPr lang="es-ES" sz="1200" kern="120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a:solidFill>
                  <a:schemeClr val="tx1"/>
                </a:solidFill>
                <a:effectLst/>
                <a:latin typeface="+mn-lt"/>
                <a:ea typeface="+mn-ea"/>
                <a:cs typeface="+mn-cs"/>
              </a:rPr>
              <a:t>El expediente se completará con la </a:t>
            </a:r>
            <a:r>
              <a:rPr lang="es-ES" sz="1200" u="sng" kern="1200">
                <a:solidFill>
                  <a:schemeClr val="tx1"/>
                </a:solidFill>
                <a:effectLst/>
                <a:latin typeface="+mn-lt"/>
                <a:ea typeface="+mn-ea"/>
                <a:cs typeface="+mn-cs"/>
              </a:rPr>
              <a:t>carta u oficio con el listado de documentación</a:t>
            </a:r>
            <a:r>
              <a:rPr lang="es-ES" sz="1200" kern="1200">
                <a:solidFill>
                  <a:schemeClr val="tx1"/>
                </a:solidFill>
                <a:effectLst/>
                <a:latin typeface="+mn-lt"/>
                <a:ea typeface="+mn-ea"/>
                <a:cs typeface="+mn-cs"/>
              </a:rPr>
              <a:t> que conforma el expediente, referida en el apartado 3 del artículo Noveno.</a:t>
            </a:r>
          </a:p>
          <a:p>
            <a:pPr lvl="1"/>
            <a:endParaRPr lang="es-ES" sz="1100" kern="1200">
              <a:solidFill>
                <a:schemeClr val="tx1"/>
              </a:solidFill>
              <a:effectLst/>
              <a:latin typeface="+mn-lt"/>
              <a:ea typeface="+mn-ea"/>
              <a:cs typeface="+mn-cs"/>
            </a:endParaRPr>
          </a:p>
          <a:p>
            <a:endParaRPr lang="es-ES"/>
          </a:p>
        </p:txBody>
      </p:sp>
      <p:sp>
        <p:nvSpPr>
          <p:cNvPr id="4" name="Marcador de número de diapositiva 3">
            <a:extLst>
              <a:ext uri="{FF2B5EF4-FFF2-40B4-BE49-F238E27FC236}">
                <a16:creationId xmlns:a16="http://schemas.microsoft.com/office/drawing/2014/main" id="{3276F24D-8134-E72A-2EC5-5C4E3A0761DF}"/>
              </a:ext>
            </a:extLst>
          </p:cNvPr>
          <p:cNvSpPr>
            <a:spLocks noGrp="1"/>
          </p:cNvSpPr>
          <p:nvPr>
            <p:ph type="sldNum" sz="quarter" idx="5"/>
          </p:nvPr>
        </p:nvSpPr>
        <p:spPr/>
        <p:txBody>
          <a:bodyPr/>
          <a:lstStyle/>
          <a:p>
            <a:fld id="{F8F1B0C7-6E89-4131-AF11-39A6B60A95CD}" type="slidenum">
              <a:rPr lang="es-ES" smtClean="0"/>
              <a:t>10</a:t>
            </a:fld>
            <a:endParaRPr lang="es-ES"/>
          </a:p>
        </p:txBody>
      </p:sp>
    </p:spTree>
    <p:extLst>
      <p:ext uri="{BB962C8B-B14F-4D97-AF65-F5344CB8AC3E}">
        <p14:creationId xmlns:p14="http://schemas.microsoft.com/office/powerpoint/2010/main" val="2909491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16:9 Arup Mai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172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1F669B5B-F41F-B689-0A90-D86E21E1D82D}"/>
              </a:ext>
            </a:extLst>
          </p:cNvPr>
          <p:cNvSpPr/>
          <p:nvPr userDrawn="1"/>
        </p:nvSpPr>
        <p:spPr>
          <a:xfrm>
            <a:off x="4666004" y="104590"/>
            <a:ext cx="7408638" cy="453600"/>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s-ES">
              <a:latin typeface="Aptos" panose="020B0004020202020204" pitchFamily="34" charset="0"/>
            </a:endParaRPr>
          </a:p>
        </p:txBody>
      </p:sp>
      <p:sp>
        <p:nvSpPr>
          <p:cNvPr id="8" name="Rectangle 1">
            <a:extLst>
              <a:ext uri="{FF2B5EF4-FFF2-40B4-BE49-F238E27FC236}">
                <a16:creationId xmlns:a16="http://schemas.microsoft.com/office/drawing/2014/main" id="{1D1E4E9E-8374-0817-C898-DE9D7F3EA3FF}"/>
              </a:ext>
            </a:extLst>
          </p:cNvPr>
          <p:cNvSpPr/>
          <p:nvPr userDrawn="1"/>
        </p:nvSpPr>
        <p:spPr>
          <a:xfrm>
            <a:off x="1397600" y="104179"/>
            <a:ext cx="3206834" cy="454011"/>
          </a:xfrm>
          <a:prstGeom prst="rect">
            <a:avLst/>
          </a:prstGeom>
          <a:solidFill>
            <a:srgbClr val="F7D117"/>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noProof="0">
                <a:ln>
                  <a:noFill/>
                </a:ln>
                <a:solidFill>
                  <a:schemeClr val="tx1"/>
                </a:solidFill>
                <a:latin typeface="Aptos" panose="020B0004020202020204" pitchFamily="34" charset="0"/>
                <a:cs typeface="Arial" panose="020B0604020202020204" pitchFamily="34" charset="0"/>
              </a:rPr>
              <a:t>Secretaría</a:t>
            </a:r>
            <a:r>
              <a:rPr lang="es-ES" sz="1200" b="1">
                <a:ln>
                  <a:noFill/>
                </a:ln>
                <a:solidFill>
                  <a:schemeClr val="tx1"/>
                </a:solidFill>
                <a:latin typeface="Aptos" panose="020B0004020202020204" pitchFamily="34" charset="0"/>
                <a:cs typeface="Arial" panose="020B0604020202020204" pitchFamily="34" charset="0"/>
              </a:rPr>
              <a:t> General de Movilidad Sostenible</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a:ln>
                  <a:noFill/>
                </a:ln>
                <a:solidFill>
                  <a:schemeClr val="bg2"/>
                </a:solidFill>
                <a:latin typeface="Aptos" panose="020B0004020202020204" pitchFamily="34" charset="0"/>
                <a:cs typeface="Arial" panose="020B0604020202020204" pitchFamily="34" charset="0"/>
              </a:rPr>
              <a:t>Dirección General de Estrategias de Movilidad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b="1">
              <a:ln>
                <a:noFill/>
              </a:ln>
              <a:solidFill>
                <a:schemeClr val="tx1"/>
              </a:solidFill>
              <a:latin typeface="Aptos" panose="020B0004020202020204" pitchFamily="34" charset="0"/>
              <a:cs typeface="Arial" panose="020B0604020202020204" pitchFamily="34" charset="0"/>
            </a:endParaRPr>
          </a:p>
          <a:p>
            <a:endParaRPr lang="es-ES"/>
          </a:p>
        </p:txBody>
      </p:sp>
      <p:pic>
        <p:nvPicPr>
          <p:cNvPr id="11" name="Imagen 10">
            <a:extLst>
              <a:ext uri="{FF2B5EF4-FFF2-40B4-BE49-F238E27FC236}">
                <a16:creationId xmlns:a16="http://schemas.microsoft.com/office/drawing/2014/main" id="{0899CC3F-839A-06E4-73D1-A779420D23C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7358" y="104590"/>
            <a:ext cx="1218672" cy="453600"/>
          </a:xfrm>
          <a:prstGeom prst="rect">
            <a:avLst/>
          </a:prstGeom>
        </p:spPr>
      </p:pic>
    </p:spTree>
    <p:extLst>
      <p:ext uri="{BB962C8B-B14F-4D97-AF65-F5344CB8AC3E}">
        <p14:creationId xmlns:p14="http://schemas.microsoft.com/office/powerpoint/2010/main" val="1075317182"/>
      </p:ext>
    </p:extLst>
  </p:cSld>
  <p:clrMap bg1="lt1" tx1="dk1" bg2="lt2" tx2="dk2" accent1="accent1" accent2="accent2" accent3="accent3" accent4="accent4" accent5="accent5" accent6="accent6" hlink="hlink" folHlink="folHlink"/>
  <p:sldLayoutIdLst>
    <p:sldLayoutId id="214748366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marL="0" indent="0" algn="l" defTabSz="1197317" rtl="0" eaLnBrk="1" latinLnBrk="0" hangingPunct="1">
        <a:lnSpc>
          <a:spcPct val="85000"/>
        </a:lnSpc>
        <a:spcBef>
          <a:spcPts val="261"/>
        </a:spcBef>
        <a:buNone/>
        <a:defRPr sz="5200" kern="1200">
          <a:solidFill>
            <a:schemeClr val="tx1"/>
          </a:solidFill>
          <a:latin typeface="+mn-lt"/>
          <a:ea typeface="+mj-ea"/>
          <a:cs typeface="+mj-cs"/>
        </a:defRPr>
      </a:lvl1pPr>
    </p:titleStyle>
    <p:bodyStyle>
      <a:lvl1pPr marL="0" indent="0" algn="l" defTabSz="1197317" rtl="0" eaLnBrk="1" latinLnBrk="0" hangingPunct="1">
        <a:lnSpc>
          <a:spcPct val="85000"/>
        </a:lnSpc>
        <a:spcBef>
          <a:spcPts val="261"/>
        </a:spcBef>
        <a:buFont typeface="Arial" pitchFamily="34" charset="0"/>
        <a:buNone/>
        <a:defRPr sz="3200" kern="1200">
          <a:solidFill>
            <a:schemeClr val="tx1"/>
          </a:solidFill>
          <a:latin typeface="+mj-lt"/>
          <a:ea typeface="+mn-ea"/>
          <a:cs typeface="+mn-cs"/>
        </a:defRPr>
      </a:lvl1pPr>
      <a:lvl2pPr marL="236968" indent="0" algn="l" defTabSz="1197317" rtl="0" eaLnBrk="1" latinLnBrk="0" hangingPunct="1">
        <a:lnSpc>
          <a:spcPct val="85000"/>
        </a:lnSpc>
        <a:spcBef>
          <a:spcPts val="261"/>
        </a:spcBef>
        <a:buFont typeface="Arial" pitchFamily="34" charset="0"/>
        <a:buNone/>
        <a:defRPr sz="2667" kern="1200">
          <a:solidFill>
            <a:schemeClr val="tx1"/>
          </a:solidFill>
          <a:latin typeface="+mj-lt"/>
          <a:ea typeface="+mn-ea"/>
          <a:cs typeface="+mn-cs"/>
        </a:defRPr>
      </a:lvl2pPr>
      <a:lvl3pPr marL="710906" indent="-236969" algn="l" defTabSz="1197317" rtl="0" eaLnBrk="1" latinLnBrk="0" hangingPunct="1">
        <a:lnSpc>
          <a:spcPct val="85000"/>
        </a:lnSpc>
        <a:spcBef>
          <a:spcPts val="261"/>
        </a:spcBef>
        <a:buFont typeface="Arial" pitchFamily="34" charset="0"/>
        <a:buChar char="•"/>
        <a:defRPr sz="2400" kern="1200">
          <a:solidFill>
            <a:schemeClr val="tx1"/>
          </a:solidFill>
          <a:latin typeface="+mj-lt"/>
          <a:ea typeface="+mn-ea"/>
          <a:cs typeface="+mn-cs"/>
        </a:defRPr>
      </a:lvl3pPr>
      <a:lvl4pPr marL="935403"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4pPr>
      <a:lvl5pPr marL="1172372"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197317" rtl="0" eaLnBrk="1" latinLnBrk="0" hangingPunct="1">
        <a:defRPr sz="2400" kern="1200">
          <a:solidFill>
            <a:schemeClr val="tx1"/>
          </a:solidFill>
          <a:latin typeface="+mn-lt"/>
          <a:ea typeface="+mn-ea"/>
          <a:cs typeface="+mn-cs"/>
        </a:defRPr>
      </a:lvl1pPr>
      <a:lvl2pPr marL="598658" algn="l" defTabSz="1197317" rtl="0" eaLnBrk="1" latinLnBrk="0" hangingPunct="1">
        <a:defRPr sz="2400" kern="1200">
          <a:solidFill>
            <a:schemeClr val="tx1"/>
          </a:solidFill>
          <a:latin typeface="+mn-lt"/>
          <a:ea typeface="+mn-ea"/>
          <a:cs typeface="+mn-cs"/>
        </a:defRPr>
      </a:lvl2pPr>
      <a:lvl3pPr marL="1197317" algn="l" defTabSz="1197317" rtl="0" eaLnBrk="1" latinLnBrk="0" hangingPunct="1">
        <a:defRPr sz="2400" kern="1200">
          <a:solidFill>
            <a:schemeClr val="tx1"/>
          </a:solidFill>
          <a:latin typeface="+mn-lt"/>
          <a:ea typeface="+mn-ea"/>
          <a:cs typeface="+mn-cs"/>
        </a:defRPr>
      </a:lvl3pPr>
      <a:lvl4pPr marL="1795975" algn="l" defTabSz="1197317" rtl="0" eaLnBrk="1" latinLnBrk="0" hangingPunct="1">
        <a:defRPr sz="2400" kern="1200">
          <a:solidFill>
            <a:schemeClr val="tx1"/>
          </a:solidFill>
          <a:latin typeface="+mn-lt"/>
          <a:ea typeface="+mn-ea"/>
          <a:cs typeface="+mn-cs"/>
        </a:defRPr>
      </a:lvl4pPr>
      <a:lvl5pPr marL="2394632" algn="l" defTabSz="1197317" rtl="0" eaLnBrk="1" latinLnBrk="0" hangingPunct="1">
        <a:defRPr sz="2400" kern="1200">
          <a:solidFill>
            <a:schemeClr val="tx1"/>
          </a:solidFill>
          <a:latin typeface="+mn-lt"/>
          <a:ea typeface="+mn-ea"/>
          <a:cs typeface="+mn-cs"/>
        </a:defRPr>
      </a:lvl5pPr>
      <a:lvl6pPr marL="2993290" algn="l" defTabSz="1197317" rtl="0" eaLnBrk="1" latinLnBrk="0" hangingPunct="1">
        <a:defRPr sz="2400" kern="1200">
          <a:solidFill>
            <a:schemeClr val="tx1"/>
          </a:solidFill>
          <a:latin typeface="+mn-lt"/>
          <a:ea typeface="+mn-ea"/>
          <a:cs typeface="+mn-cs"/>
        </a:defRPr>
      </a:lvl6pPr>
      <a:lvl7pPr marL="3591949" algn="l" defTabSz="1197317" rtl="0" eaLnBrk="1" latinLnBrk="0" hangingPunct="1">
        <a:defRPr sz="2400" kern="1200">
          <a:solidFill>
            <a:schemeClr val="tx1"/>
          </a:solidFill>
          <a:latin typeface="+mn-lt"/>
          <a:ea typeface="+mn-ea"/>
          <a:cs typeface="+mn-cs"/>
        </a:defRPr>
      </a:lvl7pPr>
      <a:lvl8pPr marL="4190607" algn="l" defTabSz="1197317" rtl="0" eaLnBrk="1" latinLnBrk="0" hangingPunct="1">
        <a:defRPr sz="2400" kern="1200">
          <a:solidFill>
            <a:schemeClr val="tx1"/>
          </a:solidFill>
          <a:latin typeface="+mn-lt"/>
          <a:ea typeface="+mn-ea"/>
          <a:cs typeface="+mn-cs"/>
        </a:defRPr>
      </a:lvl8pPr>
      <a:lvl9pPr marL="4789264" algn="l" defTabSz="119731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7">
          <p15:clr>
            <a:srgbClr val="F26B43"/>
          </p15:clr>
        </p15:guide>
        <p15:guide id="2" orient="horz" pos="346">
          <p15:clr>
            <a:srgbClr val="F26B43"/>
          </p15:clr>
        </p15:guide>
        <p15:guide id="3" pos="7333">
          <p15:clr>
            <a:srgbClr val="F26B43"/>
          </p15:clr>
        </p15:guide>
        <p15:guide id="4" orient="horz" pos="3634">
          <p15:clr>
            <a:srgbClr val="F26B43"/>
          </p15:clr>
        </p15:guide>
        <p15:guide id="5" pos="1323">
          <p15:clr>
            <a:srgbClr val="F26B43"/>
          </p15:clr>
        </p15:guide>
        <p15:guide id="6" pos="1549">
          <p15:clr>
            <a:srgbClr val="F26B43"/>
          </p15:clr>
        </p15:guide>
        <p15:guide id="7" pos="2525">
          <p15:clr>
            <a:srgbClr val="F26B43"/>
          </p15:clr>
        </p15:guide>
        <p15:guide id="8" pos="2751">
          <p15:clr>
            <a:srgbClr val="F26B43"/>
          </p15:clr>
        </p15:guide>
        <p15:guide id="9" pos="3727">
          <p15:clr>
            <a:srgbClr val="F26B43"/>
          </p15:clr>
        </p15:guide>
        <p15:guide id="10" pos="3953">
          <p15:clr>
            <a:srgbClr val="F26B43"/>
          </p15:clr>
        </p15:guide>
        <p15:guide id="11" pos="4929">
          <p15:clr>
            <a:srgbClr val="F26B43"/>
          </p15:clr>
        </p15:guide>
        <p15:guide id="12" pos="5155">
          <p15:clr>
            <a:srgbClr val="F26B43"/>
          </p15:clr>
        </p15:guide>
        <p15:guide id="13" pos="6131">
          <p15:clr>
            <a:srgbClr val="F26B43"/>
          </p15:clr>
        </p15:guide>
        <p15:guide id="14" pos="6357">
          <p15:clr>
            <a:srgbClr val="F26B43"/>
          </p15:clr>
        </p15:guide>
        <p15:guide id="15" orient="horz" pos="1321">
          <p15:clr>
            <a:srgbClr val="F26B43"/>
          </p15:clr>
        </p15:guide>
        <p15:guide id="16" orient="horz" pos="822">
          <p15:clr>
            <a:srgbClr val="F26B43"/>
          </p15:clr>
        </p15:guide>
        <p15:guide id="17" orient="horz" pos="397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a:extLst>
              <a:ext uri="{FF2B5EF4-FFF2-40B4-BE49-F238E27FC236}">
                <a16:creationId xmlns:a16="http://schemas.microsoft.com/office/drawing/2014/main" id="{1AC652BF-E346-CCDC-D010-F909D9AE94D0}"/>
              </a:ext>
            </a:extLst>
          </p:cNvPr>
          <p:cNvSpPr>
            <a:spLocks noGrp="1"/>
          </p:cNvSpPr>
          <p:nvPr>
            <p:ph type="pic" sz="quarter" idx="4294967295"/>
          </p:nvPr>
        </p:nvSpPr>
        <p:spPr>
          <a:xfrm>
            <a:off x="4306924" y="2018714"/>
            <a:ext cx="7273925" cy="3671887"/>
          </a:xfrm>
          <a:prstGeom prst="rect">
            <a:avLst/>
          </a:prstGeom>
        </p:spPr>
        <p:txBody>
          <a:bodyPr/>
          <a:lstStyle/>
          <a:p>
            <a:endParaRPr lang="es-ES"/>
          </a:p>
        </p:txBody>
      </p:sp>
      <p:sp>
        <p:nvSpPr>
          <p:cNvPr id="3" name="Marcador de contenido 2">
            <a:extLst>
              <a:ext uri="{FF2B5EF4-FFF2-40B4-BE49-F238E27FC236}">
                <a16:creationId xmlns:a16="http://schemas.microsoft.com/office/drawing/2014/main" id="{A10E1D08-FD4A-0C07-7300-6F937D9CB5E2}"/>
              </a:ext>
            </a:extLst>
          </p:cNvPr>
          <p:cNvSpPr>
            <a:spLocks noGrp="1"/>
          </p:cNvSpPr>
          <p:nvPr>
            <p:ph sz="quarter" idx="4294967295"/>
          </p:nvPr>
        </p:nvSpPr>
        <p:spPr>
          <a:xfrm>
            <a:off x="450166" y="2018714"/>
            <a:ext cx="3199497" cy="3750261"/>
          </a:xfrm>
          <a:prstGeom prst="rect">
            <a:avLst/>
          </a:prstGeom>
        </p:spPr>
        <p:txBody>
          <a:bodyPr/>
          <a:lstStyle/>
          <a:p>
            <a:endParaRPr lang="es-ES"/>
          </a:p>
        </p:txBody>
      </p:sp>
      <p:sp>
        <p:nvSpPr>
          <p:cNvPr id="4" name="Título 3">
            <a:extLst>
              <a:ext uri="{FF2B5EF4-FFF2-40B4-BE49-F238E27FC236}">
                <a16:creationId xmlns:a16="http://schemas.microsoft.com/office/drawing/2014/main" id="{2E9F9335-479C-D6F8-4CE2-73E891C7021B}"/>
              </a:ext>
            </a:extLst>
          </p:cNvPr>
          <p:cNvSpPr>
            <a:spLocks noGrp="1"/>
          </p:cNvSpPr>
          <p:nvPr>
            <p:ph type="title" idx="4294967295"/>
          </p:nvPr>
        </p:nvSpPr>
        <p:spPr>
          <a:xfrm>
            <a:off x="528695" y="441064"/>
            <a:ext cx="11112443" cy="863862"/>
          </a:xfrm>
          <a:prstGeom prst="rect">
            <a:avLst/>
          </a:prstGeom>
        </p:spPr>
        <p:txBody>
          <a:bodyPr/>
          <a:lstStyle/>
          <a:p>
            <a:endParaRPr lang="es-ES"/>
          </a:p>
        </p:txBody>
      </p:sp>
      <p:sp>
        <p:nvSpPr>
          <p:cNvPr id="5" name="Rectángulo 4">
            <a:extLst>
              <a:ext uri="{FF2B5EF4-FFF2-40B4-BE49-F238E27FC236}">
                <a16:creationId xmlns:a16="http://schemas.microsoft.com/office/drawing/2014/main" id="{CD638ED9-ABD9-ACAA-24E7-26F145A603CB}"/>
              </a:ext>
            </a:extLst>
          </p:cNvPr>
          <p:cNvSpPr/>
          <p:nvPr/>
        </p:nvSpPr>
        <p:spPr>
          <a:xfrm>
            <a:off x="0" y="0"/>
            <a:ext cx="12192000" cy="6858000"/>
          </a:xfrm>
          <a:prstGeom prst="rect">
            <a:avLst/>
          </a:prstGeom>
          <a:solidFill>
            <a:srgbClr val="FFFFF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a:p>
            <a:pPr algn="ctr"/>
            <a:endParaRPr lang="es-ES"/>
          </a:p>
          <a:p>
            <a:pPr algn="ctr"/>
            <a:endParaRPr lang="es-ES"/>
          </a:p>
          <a:p>
            <a:pPr algn="ctr"/>
            <a:endParaRPr lang="es-ES"/>
          </a:p>
        </p:txBody>
      </p:sp>
      <p:sp>
        <p:nvSpPr>
          <p:cNvPr id="7" name="CuadroTexto 6">
            <a:extLst>
              <a:ext uri="{FF2B5EF4-FFF2-40B4-BE49-F238E27FC236}">
                <a16:creationId xmlns:a16="http://schemas.microsoft.com/office/drawing/2014/main" id="{B9865B11-F07B-F8D7-C272-5B59E6BCC08E}"/>
              </a:ext>
            </a:extLst>
          </p:cNvPr>
          <p:cNvSpPr txBox="1"/>
          <p:nvPr/>
        </p:nvSpPr>
        <p:spPr>
          <a:xfrm>
            <a:off x="936838" y="845828"/>
            <a:ext cx="10979731" cy="9479518"/>
          </a:xfrm>
          <a:prstGeom prst="rect">
            <a:avLst/>
          </a:prstGeom>
          <a:noFill/>
        </p:spPr>
        <p:txBody>
          <a:bodyPr wrap="square" lIns="91440" tIns="45720" rIns="91440" bIns="45720" rtlCol="0" anchor="t">
            <a:spAutoFit/>
          </a:bodyPr>
          <a:lstStyle/>
          <a:p>
            <a:pPr algn="ctr"/>
            <a:r>
              <a:rPr lang="es-ES" sz="2800" b="1">
                <a:solidFill>
                  <a:schemeClr val="accent4">
                    <a:lumMod val="75000"/>
                  </a:schemeClr>
                </a:solidFill>
                <a:latin typeface="Tw Cen MT Condensed" panose="020B0606020104020203" pitchFamily="34" charset="0"/>
              </a:rPr>
              <a:t>SECRETARÍA GENERAL DE ESTRATEGIAS DE MOVILIDAD</a:t>
            </a:r>
          </a:p>
          <a:p>
            <a:pPr algn="ctr"/>
            <a:r>
              <a:rPr lang="es-ES" sz="2800" b="1">
                <a:solidFill>
                  <a:schemeClr val="accent4">
                    <a:lumMod val="75000"/>
                  </a:schemeClr>
                </a:solidFill>
                <a:latin typeface="Tw Cen MT Condensed" panose="020B0606020104020203" pitchFamily="34" charset="0"/>
              </a:rPr>
              <a:t>DIRECCIÓN GENERAL DE ESTRATEGIAS DE MOVILIDAD</a:t>
            </a:r>
          </a:p>
          <a:p>
            <a:pPr algn="ctr"/>
            <a:endParaRPr lang="es-ES" sz="1200" b="1">
              <a:solidFill>
                <a:schemeClr val="accent6"/>
              </a:solidFill>
              <a:latin typeface="Tw Cen MT Condensed" panose="020B0606020104020203" pitchFamily="34" charset="0"/>
            </a:endParaRPr>
          </a:p>
          <a:p>
            <a:pPr algn="ctr"/>
            <a:r>
              <a:rPr lang="es-ES" sz="3600" b="1" err="1">
                <a:solidFill>
                  <a:schemeClr val="accent6"/>
                </a:solidFill>
                <a:latin typeface="Tw Cen MT Condensed" panose="020B0606020104020203" pitchFamily="34" charset="0"/>
              </a:rPr>
              <a:t>Webinar</a:t>
            </a:r>
            <a:endParaRPr lang="es-ES" sz="3600" b="1">
              <a:solidFill>
                <a:schemeClr val="accent6"/>
              </a:solidFill>
              <a:latin typeface="Tw Cen MT Condensed" panose="020B0606020104020203" pitchFamily="34" charset="0"/>
            </a:endParaRPr>
          </a:p>
          <a:p>
            <a:pPr algn="ctr"/>
            <a:endParaRPr lang="es-ES" b="1">
              <a:solidFill>
                <a:schemeClr val="accent6"/>
              </a:solidFill>
              <a:latin typeface="Tw Cen MT Condensed" panose="020B0606020104020203" pitchFamily="34" charset="0"/>
            </a:endParaRPr>
          </a:p>
          <a:p>
            <a:pPr algn="ctr"/>
            <a:r>
              <a:rPr lang="es-ES" sz="3600" b="1">
                <a:solidFill>
                  <a:schemeClr val="accent6"/>
                </a:solidFill>
                <a:latin typeface="Tw Cen MT Condensed"/>
              </a:rPr>
              <a:t>Resolución de la Secretaría de Estado de Transportes y Movilidad Sostenible por la que se establece el contenido del expediente de justificación y liquidación y su procedimiento de presentación por los beneficiarios de la convocatoria de ayudas directas al transporte terrestre de viajeros reguladas en la Sección 1ª del Capítulo VI del Título II del Real Decreto-ley 1/2025, de 28 de enero.</a:t>
            </a:r>
          </a:p>
          <a:p>
            <a:pPr algn="ctr"/>
            <a:endParaRPr lang="es-ES" sz="3600" b="1">
              <a:solidFill>
                <a:schemeClr val="accent6">
                  <a:lumMod val="75000"/>
                </a:schemeClr>
              </a:solidFill>
              <a:latin typeface="Tw Cen MT Condensed" panose="020B0606020104020203" pitchFamily="34" charset="0"/>
            </a:endParaRPr>
          </a:p>
          <a:p>
            <a:pPr algn="ctr"/>
            <a:endParaRPr lang="es-ES" sz="3600" b="1">
              <a:solidFill>
                <a:schemeClr val="accent6">
                  <a:lumMod val="75000"/>
                </a:schemeClr>
              </a:solidFill>
              <a:latin typeface="Tw Cen MT Condensed" panose="020B0606020104020203" pitchFamily="34" charset="0"/>
            </a:endParaRPr>
          </a:p>
          <a:p>
            <a:pPr algn="ctr"/>
            <a:endParaRPr lang="es-ES" sz="3600" b="1">
              <a:solidFill>
                <a:schemeClr val="accent6">
                  <a:lumMod val="75000"/>
                </a:schemeClr>
              </a:solidFill>
              <a:latin typeface="Tw Cen MT Condensed" panose="020B0606020104020203" pitchFamily="34" charset="0"/>
            </a:endParaRPr>
          </a:p>
          <a:p>
            <a:pPr algn="ctr"/>
            <a:endParaRPr lang="es-ES" sz="3600" b="1">
              <a:solidFill>
                <a:schemeClr val="accent6">
                  <a:lumMod val="75000"/>
                </a:schemeClr>
              </a:solidFill>
              <a:latin typeface="Tw Cen MT Condensed" panose="020B0606020104020203" pitchFamily="34" charset="0"/>
            </a:endParaRPr>
          </a:p>
          <a:p>
            <a:pPr algn="ctr"/>
            <a:endParaRPr lang="es-ES" sz="3600" b="1">
              <a:solidFill>
                <a:schemeClr val="accent6">
                  <a:lumMod val="75000"/>
                </a:schemeClr>
              </a:solidFill>
              <a:latin typeface="Tw Cen MT Condensed" panose="020B0606020104020203" pitchFamily="34" charset="0"/>
            </a:endParaRPr>
          </a:p>
          <a:p>
            <a:pPr algn="ctr"/>
            <a:endParaRPr lang="es-ES" sz="3600" b="1">
              <a:solidFill>
                <a:schemeClr val="accent6">
                  <a:lumMod val="75000"/>
                </a:schemeClr>
              </a:solidFill>
              <a:latin typeface="Tw Cen MT Condensed" panose="020B0606020104020203" pitchFamily="34" charset="0"/>
            </a:endParaRPr>
          </a:p>
          <a:p>
            <a:pPr algn="ctr"/>
            <a:endParaRPr lang="es-ES" sz="2000" b="1">
              <a:solidFill>
                <a:schemeClr val="accent6">
                  <a:lumMod val="75000"/>
                </a:schemeClr>
              </a:solidFill>
              <a:latin typeface="Tw Cen MT Condensed" panose="020B0606020104020203" pitchFamily="34" charset="0"/>
            </a:endParaRPr>
          </a:p>
        </p:txBody>
      </p:sp>
      <p:pic>
        <p:nvPicPr>
          <p:cNvPr id="14" name="Imagen 13">
            <a:extLst>
              <a:ext uri="{FF2B5EF4-FFF2-40B4-BE49-F238E27FC236}">
                <a16:creationId xmlns:a16="http://schemas.microsoft.com/office/drawing/2014/main" id="{3D84F8CA-CE02-0C06-00C9-40A4E377E2D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7358" y="104590"/>
            <a:ext cx="1991460" cy="741238"/>
          </a:xfrm>
          <a:prstGeom prst="rect">
            <a:avLst/>
          </a:prstGeom>
        </p:spPr>
      </p:pic>
    </p:spTree>
    <p:extLst>
      <p:ext uri="{BB962C8B-B14F-4D97-AF65-F5344CB8AC3E}">
        <p14:creationId xmlns:p14="http://schemas.microsoft.com/office/powerpoint/2010/main" val="1927952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B8F47-C252-6C26-F173-14FE2400C7E0}"/>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E492CF54-79EE-B1AB-A2E3-35631D2B650A}"/>
              </a:ext>
            </a:extLst>
          </p:cNvPr>
          <p:cNvSpPr txBox="1"/>
          <p:nvPr/>
        </p:nvSpPr>
        <p:spPr>
          <a:xfrm>
            <a:off x="2379011" y="2148372"/>
            <a:ext cx="1944000" cy="369332"/>
          </a:xfrm>
          <a:prstGeom prst="rect">
            <a:avLst/>
          </a:prstGeom>
          <a:solidFill>
            <a:schemeClr val="tx2">
              <a:lumMod val="90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031774EB-6FF6-3EC7-89D2-E60A88C91E13}"/>
              </a:ext>
            </a:extLst>
          </p:cNvPr>
          <p:cNvSpPr txBox="1"/>
          <p:nvPr/>
        </p:nvSpPr>
        <p:spPr>
          <a:xfrm>
            <a:off x="8299133" y="2148372"/>
            <a:ext cx="1944000" cy="369332"/>
          </a:xfrm>
          <a:prstGeom prst="rect">
            <a:avLst/>
          </a:prstGeom>
          <a:solidFill>
            <a:srgbClr val="0070C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11" name="CuadroTexto 10">
            <a:extLst>
              <a:ext uri="{FF2B5EF4-FFF2-40B4-BE49-F238E27FC236}">
                <a16:creationId xmlns:a16="http://schemas.microsoft.com/office/drawing/2014/main" id="{D346D84A-46F9-6B4B-E7B1-4D4C97742794}"/>
              </a:ext>
            </a:extLst>
          </p:cNvPr>
          <p:cNvSpPr txBox="1"/>
          <p:nvPr/>
        </p:nvSpPr>
        <p:spPr>
          <a:xfrm>
            <a:off x="4352385" y="2150226"/>
            <a:ext cx="1944000" cy="369332"/>
          </a:xfrm>
          <a:prstGeom prst="rect">
            <a:avLst/>
          </a:prstGeom>
          <a:solidFill>
            <a:schemeClr val="tx2">
              <a:lumMod val="90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5C3B224C-5571-3239-0BDF-02F4E56B1A31}"/>
              </a:ext>
            </a:extLst>
          </p:cNvPr>
          <p:cNvSpPr txBox="1"/>
          <p:nvPr/>
        </p:nvSpPr>
        <p:spPr>
          <a:xfrm>
            <a:off x="6325759" y="2148372"/>
            <a:ext cx="1944000" cy="369332"/>
          </a:xfrm>
          <a:prstGeom prst="rect">
            <a:avLst/>
          </a:prstGeom>
          <a:solidFill>
            <a:schemeClr val="tx2">
              <a:lumMod val="9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AC5DF688-FDFC-291C-54DE-2B853B1AA57D}"/>
              </a:ext>
            </a:extLst>
          </p:cNvPr>
          <p:cNvSpPr txBox="1"/>
          <p:nvPr/>
        </p:nvSpPr>
        <p:spPr>
          <a:xfrm>
            <a:off x="2377535" y="2553951"/>
            <a:ext cx="1944000" cy="369332"/>
          </a:xfrm>
          <a:prstGeom prst="rect">
            <a:avLst/>
          </a:prstGeom>
          <a:solidFill>
            <a:srgbClr val="0070C0"/>
          </a:solidFill>
        </p:spPr>
        <p:txBody>
          <a:bodyPr wrap="square" rtlCol="0">
            <a:spAutoFit/>
          </a:bodyPr>
          <a:lstStyle/>
          <a:p>
            <a:pPr algn="ctr"/>
            <a:r>
              <a:rPr lang="es-ES" b="1" dirty="0" err="1">
                <a:solidFill>
                  <a:schemeClr val="bg1"/>
                </a:solidFill>
                <a:latin typeface="Calibri" panose="020F0502020204030204" pitchFamily="34" charset="0"/>
                <a:ea typeface="Calibri" panose="020F0502020204030204" pitchFamily="34" charset="0"/>
                <a:cs typeface="Calibri" panose="020F0502020204030204" pitchFamily="34" charset="0"/>
              </a:rPr>
              <a:t>Tít</a:t>
            </a: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 bonificados</a:t>
            </a:r>
          </a:p>
        </p:txBody>
      </p:sp>
      <p:sp>
        <p:nvSpPr>
          <p:cNvPr id="14" name="CuadroTexto 13">
            <a:extLst>
              <a:ext uri="{FF2B5EF4-FFF2-40B4-BE49-F238E27FC236}">
                <a16:creationId xmlns:a16="http://schemas.microsoft.com/office/drawing/2014/main" id="{2A4B0277-6B6F-EFED-7CE5-B27249305A1F}"/>
              </a:ext>
            </a:extLst>
          </p:cNvPr>
          <p:cNvSpPr txBox="1"/>
          <p:nvPr/>
        </p:nvSpPr>
        <p:spPr>
          <a:xfrm>
            <a:off x="2377535" y="2959530"/>
            <a:ext cx="1944000" cy="369332"/>
          </a:xfrm>
          <a:prstGeom prst="rect">
            <a:avLst/>
          </a:prstGeom>
          <a:solidFill>
            <a:srgbClr val="0070C0"/>
          </a:solidFill>
        </p:spPr>
        <p:txBody>
          <a:bodyPr wrap="square" lIns="91440" tIns="45720" rIns="91440" bIns="45720" rtlCol="0" anchor="t">
            <a:spAutoFit/>
          </a:bodyPr>
          <a:lstStyle/>
          <a:p>
            <a:pPr algn="ctr"/>
            <a:r>
              <a:rPr lang="es-ES" b="1" dirty="0">
                <a:solidFill>
                  <a:schemeClr val="bg1"/>
                </a:solidFill>
                <a:latin typeface="Calibri"/>
                <a:ea typeface="Calibri"/>
                <a:cs typeface="Calibri"/>
              </a:rPr>
              <a:t>Descuentos</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A57DE706-F85B-5A9D-2696-D62378FFD197}"/>
              </a:ext>
            </a:extLst>
          </p:cNvPr>
          <p:cNvSpPr txBox="1"/>
          <p:nvPr/>
        </p:nvSpPr>
        <p:spPr>
          <a:xfrm>
            <a:off x="4352385" y="2553951"/>
            <a:ext cx="1944000" cy="369332"/>
          </a:xfrm>
          <a:prstGeom prst="rect">
            <a:avLst/>
          </a:prstGeom>
          <a:solidFill>
            <a:schemeClr val="bg2">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Normas tarifas</a:t>
            </a:r>
          </a:p>
        </p:txBody>
      </p:sp>
      <p:sp>
        <p:nvSpPr>
          <p:cNvPr id="18" name="CuadroTexto 17">
            <a:extLst>
              <a:ext uri="{FF2B5EF4-FFF2-40B4-BE49-F238E27FC236}">
                <a16:creationId xmlns:a16="http://schemas.microsoft.com/office/drawing/2014/main" id="{3490646D-1C7F-A68E-934A-C1D5A5ACEF4D}"/>
              </a:ext>
            </a:extLst>
          </p:cNvPr>
          <p:cNvSpPr txBox="1"/>
          <p:nvPr/>
        </p:nvSpPr>
        <p:spPr>
          <a:xfrm>
            <a:off x="4362682" y="4168236"/>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ZBE</a:t>
            </a:r>
          </a:p>
        </p:txBody>
      </p:sp>
      <p:sp>
        <p:nvSpPr>
          <p:cNvPr id="29" name="CuadroTexto 28">
            <a:extLst>
              <a:ext uri="{FF2B5EF4-FFF2-40B4-BE49-F238E27FC236}">
                <a16:creationId xmlns:a16="http://schemas.microsoft.com/office/drawing/2014/main" id="{72162627-B798-6CFF-C7BD-BE3782160BFC}"/>
              </a:ext>
            </a:extLst>
          </p:cNvPr>
          <p:cNvSpPr txBox="1"/>
          <p:nvPr/>
        </p:nvSpPr>
        <p:spPr>
          <a:xfrm>
            <a:off x="2376523" y="3364325"/>
            <a:ext cx="1944000" cy="369332"/>
          </a:xfrm>
          <a:prstGeom prst="rect">
            <a:avLst/>
          </a:prstGeom>
          <a:solidFill>
            <a:srgbClr val="0070C0"/>
          </a:solidFill>
        </p:spPr>
        <p:txBody>
          <a:bodyPr wrap="square" rtlCol="0">
            <a:spAutoFit/>
          </a:bodyPr>
          <a:lstStyle/>
          <a:p>
            <a:pPr algn="ctr"/>
            <a:r>
              <a:rPr lang="es-ES" b="1" dirty="0">
                <a:solidFill>
                  <a:schemeClr val="bg1"/>
                </a:solidFill>
                <a:latin typeface="Calibri"/>
                <a:ea typeface="Calibri"/>
                <a:cs typeface="Calibri"/>
              </a:rPr>
              <a:t>Devol.-</a:t>
            </a:r>
            <a:r>
              <a:rPr lang="es-ES" b="1" dirty="0" err="1">
                <a:solidFill>
                  <a:schemeClr val="bg1"/>
                </a:solidFill>
                <a:latin typeface="Calibri"/>
                <a:ea typeface="Calibri"/>
                <a:cs typeface="Calibri"/>
              </a:rPr>
              <a:t>comp.</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2" name="CuadroTexto 31">
            <a:extLst>
              <a:ext uri="{FF2B5EF4-FFF2-40B4-BE49-F238E27FC236}">
                <a16:creationId xmlns:a16="http://schemas.microsoft.com/office/drawing/2014/main" id="{BD94E08C-205C-7DCD-57BB-E6A0FD4AF474}"/>
              </a:ext>
            </a:extLst>
          </p:cNvPr>
          <p:cNvSpPr txBox="1"/>
          <p:nvPr/>
        </p:nvSpPr>
        <p:spPr>
          <a:xfrm>
            <a:off x="6325759" y="2553951"/>
            <a:ext cx="1944000" cy="369332"/>
          </a:xfrm>
          <a:prstGeom prst="rect">
            <a:avLst/>
          </a:prstGeom>
          <a:solidFill>
            <a:srgbClr val="0070C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6" name="CuadroTexto 35">
            <a:extLst>
              <a:ext uri="{FF2B5EF4-FFF2-40B4-BE49-F238E27FC236}">
                <a16:creationId xmlns:a16="http://schemas.microsoft.com/office/drawing/2014/main" id="{1C0D16A0-7306-76BF-24FC-926E1EF93A12}"/>
              </a:ext>
            </a:extLst>
          </p:cNvPr>
          <p:cNvSpPr txBox="1"/>
          <p:nvPr/>
        </p:nvSpPr>
        <p:spPr>
          <a:xfrm>
            <a:off x="2376522" y="1232618"/>
            <a:ext cx="7866612"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DOCUMENTOS BASADOS EN MODELOS</a:t>
            </a:r>
          </a:p>
        </p:txBody>
      </p:sp>
      <p:sp>
        <p:nvSpPr>
          <p:cNvPr id="38" name="CuadroTexto 37">
            <a:extLst>
              <a:ext uri="{FF2B5EF4-FFF2-40B4-BE49-F238E27FC236}">
                <a16:creationId xmlns:a16="http://schemas.microsoft.com/office/drawing/2014/main" id="{69BC3338-F52D-1D72-8229-E9DC4B361933}"/>
              </a:ext>
            </a:extLst>
          </p:cNvPr>
          <p:cNvSpPr txBox="1"/>
          <p:nvPr/>
        </p:nvSpPr>
        <p:spPr>
          <a:xfrm>
            <a:off x="4796287" y="163904"/>
            <a:ext cx="6029864" cy="338554"/>
          </a:xfrm>
          <a:prstGeom prst="rect">
            <a:avLst/>
          </a:prstGeom>
          <a:noFill/>
        </p:spPr>
        <p:txBody>
          <a:bodyPr wrap="square" rtlCol="0">
            <a:spAutoFit/>
          </a:bodyPr>
          <a:lstStyle/>
          <a:p>
            <a:r>
              <a:rPr lang="es-ES" sz="1600">
                <a:solidFill>
                  <a:schemeClr val="bg1"/>
                </a:solidFill>
                <a:latin typeface="Aptos" panose="020B0004020202020204" pitchFamily="34" charset="0"/>
              </a:rPr>
              <a:t>Estructura general del expediente de justificación y liquidación</a:t>
            </a:r>
          </a:p>
        </p:txBody>
      </p:sp>
      <p:sp>
        <p:nvSpPr>
          <p:cNvPr id="2" name="CuadroTexto 28">
            <a:extLst>
              <a:ext uri="{FF2B5EF4-FFF2-40B4-BE49-F238E27FC236}">
                <a16:creationId xmlns:a16="http://schemas.microsoft.com/office/drawing/2014/main" id="{4C3E4F6F-7865-F549-BCE9-A0916D831204}"/>
              </a:ext>
            </a:extLst>
          </p:cNvPr>
          <p:cNvSpPr txBox="1"/>
          <p:nvPr/>
        </p:nvSpPr>
        <p:spPr>
          <a:xfrm>
            <a:off x="2376523" y="416026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ZBE</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8">
            <a:extLst>
              <a:ext uri="{FF2B5EF4-FFF2-40B4-BE49-F238E27FC236}">
                <a16:creationId xmlns:a16="http://schemas.microsoft.com/office/drawing/2014/main" id="{BD7A7B3E-BE36-A8C3-DCB7-78C3B162C8AD}"/>
              </a:ext>
            </a:extLst>
          </p:cNvPr>
          <p:cNvSpPr txBox="1"/>
          <p:nvPr/>
        </p:nvSpPr>
        <p:spPr>
          <a:xfrm>
            <a:off x="2376523" y="4561859"/>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Anticipo</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9" name="CuadroTexto 28">
            <a:extLst>
              <a:ext uri="{FF2B5EF4-FFF2-40B4-BE49-F238E27FC236}">
                <a16:creationId xmlns:a16="http://schemas.microsoft.com/office/drawing/2014/main" id="{F45F7305-816E-52C5-DB44-F25769B702AC}"/>
              </a:ext>
            </a:extLst>
          </p:cNvPr>
          <p:cNvSpPr txBox="1"/>
          <p:nvPr/>
        </p:nvSpPr>
        <p:spPr>
          <a:xfrm>
            <a:off x="2376523" y="4963454"/>
            <a:ext cx="1944000" cy="369332"/>
          </a:xfrm>
          <a:prstGeom prst="rect">
            <a:avLst/>
          </a:prstGeom>
          <a:solidFill>
            <a:srgbClr val="0070C0"/>
          </a:solidFill>
        </p:spPr>
        <p:txBody>
          <a:bodyPr wrap="square" lIns="91440" tIns="45720" rIns="91440" bIns="45720" rtlCol="0" anchor="t">
            <a:spAutoFit/>
          </a:bodyPr>
          <a:lstStyle/>
          <a:p>
            <a:pPr algn="ctr"/>
            <a:r>
              <a:rPr lang="es-ES" b="1" err="1">
                <a:solidFill>
                  <a:schemeClr val="bg1"/>
                </a:solidFill>
                <a:latin typeface="Calibri"/>
                <a:ea typeface="Calibri"/>
                <a:cs typeface="Calibri"/>
              </a:rPr>
              <a:t>Inaplicaci</a:t>
            </a:r>
            <a:r>
              <a:rPr lang="es-ES" b="1">
                <a:solidFill>
                  <a:schemeClr val="bg1"/>
                </a:solidFill>
                <a:latin typeface="Calibri"/>
                <a:ea typeface="Calibri"/>
                <a:cs typeface="Calibri"/>
              </a:rPr>
              <a:t>ón</a:t>
            </a:r>
            <a:endParaRPr lang="es-ES" b="1">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CuadroTexto 28">
            <a:extLst>
              <a:ext uri="{FF2B5EF4-FFF2-40B4-BE49-F238E27FC236}">
                <a16:creationId xmlns:a16="http://schemas.microsoft.com/office/drawing/2014/main" id="{D5CF1F12-8661-5241-3B4E-DC3ACFA86A97}"/>
              </a:ext>
            </a:extLst>
          </p:cNvPr>
          <p:cNvSpPr txBox="1"/>
          <p:nvPr/>
        </p:nvSpPr>
        <p:spPr>
          <a:xfrm>
            <a:off x="2376522" y="5360928"/>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Otras ayudas</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4" name="CuadroTexto 17">
            <a:extLst>
              <a:ext uri="{FF2B5EF4-FFF2-40B4-BE49-F238E27FC236}">
                <a16:creationId xmlns:a16="http://schemas.microsoft.com/office/drawing/2014/main" id="{CD5433A6-7ACC-022C-7291-A357B95DCE90}"/>
              </a:ext>
            </a:extLst>
          </p:cNvPr>
          <p:cNvSpPr txBox="1"/>
          <p:nvPr/>
        </p:nvSpPr>
        <p:spPr>
          <a:xfrm>
            <a:off x="4362682" y="5360169"/>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Resolución/similar</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727EEB55-213D-D36A-7000-3C4CCC037BB6}"/>
              </a:ext>
            </a:extLst>
          </p:cNvPr>
          <p:cNvSpPr txBox="1"/>
          <p:nvPr/>
        </p:nvSpPr>
        <p:spPr>
          <a:xfrm>
            <a:off x="6325759" y="296210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Penalizaciones</a:t>
            </a:r>
          </a:p>
        </p:txBody>
      </p:sp>
      <p:sp>
        <p:nvSpPr>
          <p:cNvPr id="22" name="CuadroTexto 21">
            <a:extLst>
              <a:ext uri="{FF2B5EF4-FFF2-40B4-BE49-F238E27FC236}">
                <a16:creationId xmlns:a16="http://schemas.microsoft.com/office/drawing/2014/main" id="{B9E2D2AC-7321-C875-CA39-A561D8DE4F2D}"/>
              </a:ext>
            </a:extLst>
          </p:cNvPr>
          <p:cNvSpPr txBox="1"/>
          <p:nvPr/>
        </p:nvSpPr>
        <p:spPr>
          <a:xfrm>
            <a:off x="4349337" y="296238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a:t>
            </a:r>
            <a:r>
              <a:rPr lang="es-ES" dirty="0" err="1">
                <a:latin typeface="Calibri" panose="020F0502020204030204" pitchFamily="34" charset="0"/>
                <a:ea typeface="Calibri" panose="020F0502020204030204" pitchFamily="34" charset="0"/>
                <a:cs typeface="Calibri" panose="020F0502020204030204" pitchFamily="34" charset="0"/>
              </a:rPr>
              <a:t>dtos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3" name="CuadroTexto 22">
            <a:extLst>
              <a:ext uri="{FF2B5EF4-FFF2-40B4-BE49-F238E27FC236}">
                <a16:creationId xmlns:a16="http://schemas.microsoft.com/office/drawing/2014/main" id="{C150E217-0360-18A1-E92C-BC6F11F46194}"/>
              </a:ext>
            </a:extLst>
          </p:cNvPr>
          <p:cNvSpPr txBox="1"/>
          <p:nvPr/>
        </p:nvSpPr>
        <p:spPr>
          <a:xfrm>
            <a:off x="2376522" y="376591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a:ea typeface="Calibri"/>
                <a:cs typeface="Calibri"/>
              </a:rPr>
              <a:t>Billetes expedidos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4" name="CuadroTexto 28">
            <a:extLst>
              <a:ext uri="{FF2B5EF4-FFF2-40B4-BE49-F238E27FC236}">
                <a16:creationId xmlns:a16="http://schemas.microsoft.com/office/drawing/2014/main" id="{3B1A02E0-658B-BC8C-A54F-E255649143DF}"/>
              </a:ext>
            </a:extLst>
          </p:cNvPr>
          <p:cNvSpPr txBox="1"/>
          <p:nvPr/>
        </p:nvSpPr>
        <p:spPr>
          <a:xfrm>
            <a:off x="2376522" y="5772037"/>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Cofinanciación</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5" name="CuadroTexto 24">
            <a:extLst>
              <a:ext uri="{FF2B5EF4-FFF2-40B4-BE49-F238E27FC236}">
                <a16:creationId xmlns:a16="http://schemas.microsoft.com/office/drawing/2014/main" id="{34A2B26E-6F51-F343-9C2C-11B5A285B89C}"/>
              </a:ext>
            </a:extLst>
          </p:cNvPr>
          <p:cNvSpPr txBox="1"/>
          <p:nvPr/>
        </p:nvSpPr>
        <p:spPr>
          <a:xfrm>
            <a:off x="4349337" y="335130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Disposición</a:t>
            </a:r>
          </a:p>
        </p:txBody>
      </p:sp>
      <p:sp>
        <p:nvSpPr>
          <p:cNvPr id="26" name="CuadroTexto 17">
            <a:extLst>
              <a:ext uri="{FF2B5EF4-FFF2-40B4-BE49-F238E27FC236}">
                <a16:creationId xmlns:a16="http://schemas.microsoft.com/office/drawing/2014/main" id="{E0B5AD96-1163-3D3A-6B81-5182776F4817}"/>
              </a:ext>
            </a:extLst>
          </p:cNvPr>
          <p:cNvSpPr txBox="1"/>
          <p:nvPr/>
        </p:nvSpPr>
        <p:spPr>
          <a:xfrm>
            <a:off x="4362682" y="579166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Facturas/</a:t>
            </a:r>
            <a:r>
              <a:rPr lang="es-ES" dirty="0" err="1">
                <a:latin typeface="Calibri"/>
                <a:ea typeface="Calibri"/>
                <a:cs typeface="Calibri"/>
              </a:rPr>
              <a:t>doc</a:t>
            </a:r>
            <a:r>
              <a:rPr lang="es-ES" dirty="0">
                <a:latin typeface="Calibri"/>
                <a:ea typeface="Calibri"/>
                <a:cs typeface="Calibri"/>
              </a:rPr>
              <a:t> pago</a:t>
            </a:r>
            <a:endParaRPr lang="es-E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2713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8FF82-85D0-CE79-BC9B-861B908D45D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398C32A-48CF-72E4-B1BC-BFE972014E2C}"/>
              </a:ext>
            </a:extLst>
          </p:cNvPr>
          <p:cNvSpPr txBox="1"/>
          <p:nvPr/>
        </p:nvSpPr>
        <p:spPr>
          <a:xfrm>
            <a:off x="2209799" y="3429000"/>
            <a:ext cx="7772401" cy="1785104"/>
          </a:xfrm>
          <a:prstGeom prst="rect">
            <a:avLst/>
          </a:prstGeom>
          <a:noFill/>
        </p:spPr>
        <p:txBody>
          <a:bodyPr wrap="square" rtlCol="0">
            <a:spAutoFit/>
          </a:bodyPr>
          <a:lstStyle/>
          <a:p>
            <a:pPr marL="0" lvl="1">
              <a:spcAft>
                <a:spcPts val="1200"/>
              </a:spcAft>
            </a:pPr>
            <a:r>
              <a:rPr lang="es-ES" sz="5000" b="1">
                <a:latin typeface="Calibri" panose="020F0502020204030204" pitchFamily="34" charset="0"/>
                <a:cs typeface="Calibri" panose="020F0502020204030204" pitchFamily="34" charset="0"/>
              </a:rPr>
              <a:t>GRACIAS POR SU ATENCIÓN</a:t>
            </a:r>
            <a:endParaRPr lang="es-ES" sz="5000">
              <a:latin typeface="Calibri" panose="020F0502020204030204" pitchFamily="34" charset="0"/>
              <a:cs typeface="Calibri" panose="020F0502020204030204" pitchFamily="34" charset="0"/>
            </a:endParaRPr>
          </a:p>
          <a:p>
            <a:pPr marL="742950" lvl="2" indent="-285750" algn="just">
              <a:spcAft>
                <a:spcPts val="1200"/>
              </a:spcAft>
              <a:buFont typeface="Arial" panose="020B0604020202020204" pitchFamily="34" charset="0"/>
              <a:buChar char="•"/>
            </a:pPr>
            <a:endParaRPr lang="es-ES" sz="50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0815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2BCDC-DE0C-7469-777A-1D4C93C0131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3941765-E12E-0EDA-DD22-37819FD94B97}"/>
              </a:ext>
            </a:extLst>
          </p:cNvPr>
          <p:cNvSpPr txBox="1"/>
          <p:nvPr/>
        </p:nvSpPr>
        <p:spPr>
          <a:xfrm>
            <a:off x="4682532" y="140679"/>
            <a:ext cx="7395587" cy="338554"/>
          </a:xfrm>
          <a:prstGeom prst="rect">
            <a:avLst/>
          </a:prstGeom>
          <a:noFill/>
        </p:spPr>
        <p:txBody>
          <a:bodyPr wrap="square" rtlCol="0">
            <a:spAutoFit/>
          </a:bodyPr>
          <a:lstStyle/>
          <a:p>
            <a:r>
              <a:rPr lang="es-ES" sz="1600">
                <a:solidFill>
                  <a:schemeClr val="bg1"/>
                </a:solidFill>
                <a:latin typeface="Aptos" panose="020B0004020202020204" pitchFamily="34" charset="0"/>
              </a:rPr>
              <a:t>Base legal</a:t>
            </a:r>
          </a:p>
        </p:txBody>
      </p:sp>
      <p:sp>
        <p:nvSpPr>
          <p:cNvPr id="4" name="Rectangle 2">
            <a:extLst>
              <a:ext uri="{FF2B5EF4-FFF2-40B4-BE49-F238E27FC236}">
                <a16:creationId xmlns:a16="http://schemas.microsoft.com/office/drawing/2014/main" id="{08B2EAD8-24A1-5434-0817-A38DDB1D7FC9}"/>
              </a:ext>
            </a:extLst>
          </p:cNvPr>
          <p:cNvSpPr>
            <a:spLocks noChangeArrowheads="1"/>
          </p:cNvSpPr>
          <p:nvPr/>
        </p:nvSpPr>
        <p:spPr bwMode="auto">
          <a:xfrm>
            <a:off x="961137" y="1381745"/>
            <a:ext cx="10764698" cy="4305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buFontTx/>
              <a:buChar char="•"/>
            </a:pPr>
            <a:r>
              <a:rPr kumimoji="0" lang="es-ES" altLang="es-ES" sz="2000" b="1" i="0" u="none" strike="noStrike" cap="none" normalizeH="0" baseline="0">
                <a:ln>
                  <a:noFill/>
                </a:ln>
                <a:effectLst/>
                <a:latin typeface="Arial"/>
                <a:cs typeface="Arial"/>
              </a:rPr>
              <a:t>Bases reguladoras</a:t>
            </a:r>
            <a:r>
              <a:rPr kumimoji="0" lang="es-ES" altLang="es-ES" sz="2000" b="0" i="0" u="none" strike="noStrike" cap="none" normalizeH="0" baseline="0">
                <a:ln>
                  <a:noFill/>
                </a:ln>
                <a:effectLst/>
                <a:latin typeface="Arial"/>
                <a:cs typeface="Arial"/>
              </a:rPr>
              <a:t>: RDL 1/2025, </a:t>
            </a:r>
            <a:r>
              <a:rPr lang="es-ES" altLang="es-ES" sz="2000">
                <a:latin typeface="Arial"/>
                <a:cs typeface="Arial"/>
              </a:rPr>
              <a:t>Sección 1ª del </a:t>
            </a:r>
            <a:r>
              <a:rPr kumimoji="0" lang="es-ES" altLang="es-ES" sz="2000" b="0" i="0" u="none" strike="noStrike" cap="none" normalizeH="0" baseline="0">
                <a:ln>
                  <a:noFill/>
                </a:ln>
                <a:effectLst/>
                <a:latin typeface="Arial"/>
                <a:cs typeface="Arial"/>
              </a:rPr>
              <a:t>Capítulo </a:t>
            </a:r>
            <a:r>
              <a:rPr lang="es-ES" altLang="es-ES" sz="2000">
                <a:latin typeface="Arial"/>
                <a:cs typeface="Arial"/>
              </a:rPr>
              <a:t>VI</a:t>
            </a:r>
            <a:r>
              <a:rPr kumimoji="0" lang="es-ES" altLang="es-ES" sz="2000" b="0" i="0" u="none" strike="noStrike" cap="none" normalizeH="0" baseline="0">
                <a:ln>
                  <a:noFill/>
                </a:ln>
                <a:effectLst/>
                <a:latin typeface="Arial"/>
                <a:cs typeface="Arial"/>
              </a:rPr>
              <a:t> del Título II (arts. 4–17</a:t>
            </a:r>
            <a:r>
              <a:rPr lang="es-ES" altLang="es-ES" sz="2000">
                <a:latin typeface="Arial"/>
                <a:cs typeface="Arial"/>
              </a:rPr>
              <a:t>) y artículo 56.</a:t>
            </a:r>
            <a:endParaRPr kumimoji="0" lang="es-ES" altLang="es-ES" sz="2000" b="0" i="0" u="none" strike="noStrike" cap="none" normalizeH="0" baseline="0">
              <a:ln>
                <a:noFill/>
              </a:ln>
              <a:effectLst/>
              <a:latin typeface="Arial"/>
              <a:cs typeface="Arial"/>
            </a:endParaRPr>
          </a:p>
          <a:p>
            <a:pPr marL="0" marR="0" lvl="0" indent="0" algn="just" defTabSz="914400" rtl="0" eaLnBrk="0" fontAlgn="base" latinLnBrk="0" hangingPunct="0">
              <a:lnSpc>
                <a:spcPct val="200000"/>
              </a:lnSpc>
              <a:spcBef>
                <a:spcPct val="0"/>
              </a:spcBef>
              <a:spcAft>
                <a:spcPct val="0"/>
              </a:spcAft>
              <a:buClrTx/>
              <a:buSzTx/>
              <a:tabLst/>
            </a:pPr>
            <a:r>
              <a:rPr kumimoji="0" lang="es-ES" altLang="es-ES" sz="2000" b="0" i="0" u="none" strike="noStrike" cap="none" normalizeH="0" baseline="0">
                <a:ln>
                  <a:noFill/>
                </a:ln>
                <a:solidFill>
                  <a:schemeClr val="tx1"/>
                </a:solidFill>
                <a:effectLst/>
                <a:latin typeface="Arial" panose="020B0604020202020204" pitchFamily="34" charset="0"/>
              </a:rPr>
              <a:t> </a:t>
            </a:r>
          </a:p>
          <a:p>
            <a:pPr algn="just" eaLnBrk="0" fontAlgn="base" hangingPunct="0">
              <a:lnSpc>
                <a:spcPct val="200000"/>
              </a:lnSpc>
              <a:spcBef>
                <a:spcPct val="0"/>
              </a:spcBef>
              <a:spcAft>
                <a:spcPct val="0"/>
              </a:spcAft>
              <a:buFontTx/>
              <a:buChar char="•"/>
            </a:pPr>
            <a:r>
              <a:rPr kumimoji="0" lang="es-ES" altLang="es-ES" sz="2000" b="1" i="0" u="none" strike="noStrike" cap="none" normalizeH="0" baseline="0">
                <a:ln>
                  <a:noFill/>
                </a:ln>
                <a:effectLst/>
                <a:latin typeface="Arial"/>
                <a:cs typeface="Arial"/>
              </a:rPr>
              <a:t>Concesión</a:t>
            </a:r>
            <a:r>
              <a:rPr kumimoji="0" lang="es-ES" altLang="es-ES" sz="2000" b="0" i="0" u="none" strike="noStrike" cap="none" normalizeH="0" baseline="0">
                <a:ln>
                  <a:noFill/>
                </a:ln>
                <a:effectLst/>
                <a:latin typeface="Arial"/>
                <a:cs typeface="Arial"/>
              </a:rPr>
              <a:t>: Resoluciones de</a:t>
            </a:r>
            <a:r>
              <a:rPr lang="es-ES" altLang="es-ES" sz="2000">
                <a:latin typeface="Arial"/>
                <a:cs typeface="Arial"/>
              </a:rPr>
              <a:t> 16</a:t>
            </a:r>
            <a:r>
              <a:rPr kumimoji="0" lang="es-ES" altLang="es-ES" sz="2000" b="0" i="0" u="none" strike="noStrike" cap="none" normalizeH="0" baseline="0">
                <a:ln>
                  <a:noFill/>
                </a:ln>
                <a:effectLst/>
                <a:latin typeface="Arial"/>
                <a:cs typeface="Arial"/>
              </a:rPr>
              <a:t> </a:t>
            </a:r>
            <a:r>
              <a:rPr lang="es-ES" altLang="es-ES" sz="2000">
                <a:latin typeface="Arial"/>
                <a:cs typeface="Arial"/>
              </a:rPr>
              <a:t>de julio </a:t>
            </a:r>
            <a:r>
              <a:rPr kumimoji="0" lang="es-ES" altLang="es-ES" sz="2000" b="0" i="0" u="none" strike="noStrike" cap="none" normalizeH="0" baseline="0">
                <a:ln>
                  <a:noFill/>
                </a:ln>
                <a:effectLst/>
                <a:latin typeface="Arial"/>
                <a:cs typeface="Arial"/>
              </a:rPr>
              <a:t>y</a:t>
            </a:r>
            <a:r>
              <a:rPr lang="es-ES" altLang="es-ES" sz="2000">
                <a:latin typeface="Arial"/>
                <a:cs typeface="Arial"/>
              </a:rPr>
              <a:t> 19</a:t>
            </a:r>
            <a:r>
              <a:rPr kumimoji="0" lang="es-ES" altLang="es-ES" sz="2000" b="0" i="0" u="none" strike="noStrike" cap="none" normalizeH="0" baseline="0">
                <a:ln>
                  <a:noFill/>
                </a:ln>
                <a:effectLst/>
                <a:latin typeface="Arial"/>
                <a:cs typeface="Arial"/>
              </a:rPr>
              <a:t> de </a:t>
            </a:r>
            <a:r>
              <a:rPr lang="es-ES" altLang="es-ES" sz="2000">
                <a:latin typeface="Arial"/>
                <a:cs typeface="Arial"/>
              </a:rPr>
              <a:t>septiembre</a:t>
            </a:r>
            <a:r>
              <a:rPr kumimoji="0" lang="es-ES" altLang="es-ES" sz="2000" b="0" i="0" u="none" strike="noStrike" cap="none" normalizeH="0" baseline="0">
                <a:ln>
                  <a:noFill/>
                </a:ln>
                <a:effectLst/>
                <a:latin typeface="Arial"/>
                <a:cs typeface="Arial"/>
              </a:rPr>
              <a:t> de 2025. </a:t>
            </a:r>
            <a:endParaRPr lang="es-ES" altLang="es-ES" sz="2000" b="0" i="0" u="none" strike="noStrike" cap="none" normalizeH="0" baseline="0">
              <a:ln>
                <a:noFill/>
              </a:ln>
              <a:effectLst/>
              <a:latin typeface="Arial"/>
              <a:cs typeface="Arial"/>
            </a:endParaRPr>
          </a:p>
          <a:p>
            <a:pPr marL="0" marR="0" lvl="0" indent="0" algn="just" defTabSz="914400" rtl="0" eaLnBrk="0" fontAlgn="base" latinLnBrk="0" hangingPunct="0">
              <a:lnSpc>
                <a:spcPct val="200000"/>
              </a:lnSpc>
              <a:spcBef>
                <a:spcPct val="0"/>
              </a:spcBef>
              <a:spcAft>
                <a:spcPct val="0"/>
              </a:spcAft>
              <a:buClrTx/>
              <a:buSzTx/>
              <a:buFontTx/>
              <a:buChar char="•"/>
              <a:tabLst/>
            </a:pPr>
            <a:endParaRPr kumimoji="0" lang="es-ES" altLang="es-ES" sz="2000" b="0" i="0" u="none" strike="noStrike" cap="none" normalizeH="0" baseline="0">
              <a:ln>
                <a:noFill/>
              </a:ln>
              <a:solidFill>
                <a:schemeClr val="tx1"/>
              </a:solidFill>
              <a:effectLst/>
              <a:latin typeface="Arial" panose="020B0604020202020204" pitchFamily="34" charset="0"/>
            </a:endParaRPr>
          </a:p>
          <a:p>
            <a:pPr algn="just" eaLnBrk="0" fontAlgn="base" hangingPunct="0">
              <a:lnSpc>
                <a:spcPct val="200000"/>
              </a:lnSpc>
              <a:spcBef>
                <a:spcPct val="0"/>
              </a:spcBef>
              <a:spcAft>
                <a:spcPct val="0"/>
              </a:spcAft>
              <a:buFontTx/>
              <a:buChar char="•"/>
            </a:pPr>
            <a:r>
              <a:rPr kumimoji="0" lang="es-ES" altLang="es-ES" sz="2000" b="1" i="0" u="none" strike="noStrike" cap="none" normalizeH="0" baseline="0">
                <a:ln>
                  <a:noFill/>
                </a:ln>
                <a:effectLst/>
                <a:latin typeface="Arial"/>
                <a:cs typeface="Arial"/>
              </a:rPr>
              <a:t>Justificación y liquidación</a:t>
            </a:r>
            <a:r>
              <a:rPr kumimoji="0" lang="es-ES" altLang="es-ES" sz="2000" b="0" i="0" u="none" strike="noStrike" cap="none" normalizeH="0" baseline="0">
                <a:ln>
                  <a:noFill/>
                </a:ln>
                <a:effectLst/>
                <a:latin typeface="Arial"/>
                <a:cs typeface="Arial"/>
              </a:rPr>
              <a:t>: Resolución de</a:t>
            </a:r>
            <a:r>
              <a:rPr lang="es-ES" altLang="es-ES" sz="2000">
                <a:latin typeface="Arial"/>
                <a:cs typeface="Arial"/>
              </a:rPr>
              <a:t> 26</a:t>
            </a:r>
            <a:r>
              <a:rPr kumimoji="0" lang="es-ES" altLang="es-ES" sz="2000" b="0" i="0" u="none" strike="noStrike" cap="none" normalizeH="0" baseline="0">
                <a:ln>
                  <a:noFill/>
                </a:ln>
                <a:solidFill>
                  <a:srgbClr val="FF0000"/>
                </a:solidFill>
                <a:effectLst/>
                <a:latin typeface="Arial"/>
                <a:cs typeface="Arial"/>
              </a:rPr>
              <a:t> </a:t>
            </a:r>
            <a:r>
              <a:rPr kumimoji="0" lang="es-ES" altLang="es-ES" sz="2000" b="0" i="0" u="none" strike="noStrike" cap="none" normalizeH="0" baseline="0">
                <a:ln>
                  <a:noFill/>
                </a:ln>
                <a:effectLst/>
                <a:latin typeface="Arial"/>
                <a:cs typeface="Arial"/>
              </a:rPr>
              <a:t>de febrero de 2026. </a:t>
            </a:r>
            <a:endParaRPr lang="es-ES" altLang="es-ES" sz="2000" b="0" i="0" u="none" strike="noStrike" cap="none" normalizeH="0" baseline="0">
              <a:ln>
                <a:noFill/>
              </a:ln>
              <a:effectLst/>
              <a:latin typeface="Arial"/>
              <a:cs typeface="Arial"/>
            </a:endParaRPr>
          </a:p>
          <a:p>
            <a:pPr marL="0" marR="0" lvl="0" indent="0" algn="just" defTabSz="914400" rtl="0" eaLnBrk="0" fontAlgn="base" latinLnBrk="0" hangingPunct="0">
              <a:lnSpc>
                <a:spcPct val="200000"/>
              </a:lnSpc>
              <a:spcBef>
                <a:spcPct val="0"/>
              </a:spcBef>
              <a:spcAft>
                <a:spcPct val="0"/>
              </a:spcAft>
              <a:buClrTx/>
              <a:buSzTx/>
              <a:buFontTx/>
              <a:buChar char="•"/>
              <a:tabLst/>
            </a:pPr>
            <a:endParaRPr lang="es-ES" altLang="es-ES" sz="2000">
              <a:latin typeface="Arial" panose="020B0604020202020204" pitchFamily="34" charset="0"/>
            </a:endParaRPr>
          </a:p>
          <a:p>
            <a:pPr algn="just" eaLnBrk="0" fontAlgn="base" hangingPunct="0">
              <a:lnSpc>
                <a:spcPct val="200000"/>
              </a:lnSpc>
              <a:spcBef>
                <a:spcPct val="0"/>
              </a:spcBef>
              <a:spcAft>
                <a:spcPct val="0"/>
              </a:spcAft>
              <a:buFontTx/>
              <a:buChar char="•"/>
            </a:pPr>
            <a:r>
              <a:rPr kumimoji="0" lang="es-ES" altLang="es-ES" sz="2000" b="1" i="0" u="none" strike="noStrike" cap="none" normalizeH="0" baseline="0">
                <a:ln>
                  <a:noFill/>
                </a:ln>
                <a:effectLst/>
                <a:latin typeface="Arial"/>
                <a:cs typeface="Arial"/>
              </a:rPr>
              <a:t>Ampliación de plazo: </a:t>
            </a:r>
            <a:r>
              <a:rPr kumimoji="0" lang="es-ES" altLang="es-ES" sz="2000" i="0" u="none" strike="noStrike" cap="none" normalizeH="0" baseline="0">
                <a:ln>
                  <a:noFill/>
                </a:ln>
                <a:effectLst/>
                <a:latin typeface="Arial"/>
                <a:cs typeface="Arial"/>
              </a:rPr>
              <a:t>Acuerdo de</a:t>
            </a:r>
            <a:r>
              <a:rPr lang="es-ES" altLang="es-ES" sz="2000">
                <a:latin typeface="Arial"/>
                <a:cs typeface="Arial"/>
              </a:rPr>
              <a:t> 25</a:t>
            </a:r>
            <a:r>
              <a:rPr kumimoji="0" lang="es-ES" altLang="es-ES" sz="2000" i="0" u="none" strike="noStrike" cap="none" normalizeH="0" baseline="0">
                <a:ln>
                  <a:noFill/>
                </a:ln>
                <a:effectLst/>
                <a:latin typeface="Arial"/>
                <a:cs typeface="Arial"/>
              </a:rPr>
              <a:t> </a:t>
            </a:r>
            <a:r>
              <a:rPr kumimoji="0" lang="es-ES" altLang="es-ES" sz="2000" i="0" u="none" strike="noStrike" cap="none" normalizeH="0" baseline="0" err="1">
                <a:ln>
                  <a:noFill/>
                </a:ln>
                <a:effectLst/>
                <a:latin typeface="Arial"/>
                <a:cs typeface="Arial"/>
              </a:rPr>
              <a:t>de</a:t>
            </a:r>
            <a:r>
              <a:rPr kumimoji="0" lang="es-ES" altLang="es-ES" sz="2000" i="0" u="none" strike="noStrike" cap="none" normalizeH="0" baseline="0">
                <a:ln>
                  <a:noFill/>
                </a:ln>
                <a:effectLst/>
                <a:latin typeface="Arial"/>
                <a:cs typeface="Arial"/>
              </a:rPr>
              <a:t> febrero de 2026.</a:t>
            </a:r>
            <a:endParaRPr kumimoji="0" lang="es-ES" altLang="es-ES" sz="2000" b="1" i="0" u="none" strike="noStrike" cap="none" normalizeH="0" baseline="0">
              <a:ln>
                <a:noFill/>
              </a:ln>
              <a:effectLst/>
              <a:latin typeface="Arial"/>
              <a:cs typeface="Arial"/>
            </a:endParaRPr>
          </a:p>
        </p:txBody>
      </p:sp>
    </p:spTree>
    <p:extLst>
      <p:ext uri="{BB962C8B-B14F-4D97-AF65-F5344CB8AC3E}">
        <p14:creationId xmlns:p14="http://schemas.microsoft.com/office/powerpoint/2010/main" val="1894201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FCB79-07BE-79F7-7C08-2399140C475C}"/>
            </a:ext>
          </a:extLst>
        </p:cNvPr>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D8374F46-497D-BA20-1D9C-5C3F1161EF6F}"/>
              </a:ext>
            </a:extLst>
          </p:cNvPr>
          <p:cNvGraphicFramePr/>
          <p:nvPr>
            <p:extLst>
              <p:ext uri="{D42A27DB-BD31-4B8C-83A1-F6EECF244321}">
                <p14:modId xmlns:p14="http://schemas.microsoft.com/office/powerpoint/2010/main" val="3881103523"/>
              </p:ext>
            </p:extLst>
          </p:nvPr>
        </p:nvGraphicFramePr>
        <p:xfrm>
          <a:off x="499034" y="1207282"/>
          <a:ext cx="10283266" cy="2434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a 7">
            <a:extLst>
              <a:ext uri="{FF2B5EF4-FFF2-40B4-BE49-F238E27FC236}">
                <a16:creationId xmlns:a16="http://schemas.microsoft.com/office/drawing/2014/main" id="{4CDCA15B-15DB-F60D-D72E-5D0530FBA9A0}"/>
              </a:ext>
            </a:extLst>
          </p:cNvPr>
          <p:cNvGraphicFramePr/>
          <p:nvPr>
            <p:extLst>
              <p:ext uri="{D42A27DB-BD31-4B8C-83A1-F6EECF244321}">
                <p14:modId xmlns:p14="http://schemas.microsoft.com/office/powerpoint/2010/main" val="3416235960"/>
              </p:ext>
            </p:extLst>
          </p:nvPr>
        </p:nvGraphicFramePr>
        <p:xfrm>
          <a:off x="2994211" y="4151109"/>
          <a:ext cx="8579223" cy="218122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CuadroTexto 1">
            <a:extLst>
              <a:ext uri="{FF2B5EF4-FFF2-40B4-BE49-F238E27FC236}">
                <a16:creationId xmlns:a16="http://schemas.microsoft.com/office/drawing/2014/main" id="{78369891-5326-6AFA-FBB6-C52E1D5294BD}"/>
              </a:ext>
            </a:extLst>
          </p:cNvPr>
          <p:cNvSpPr txBox="1"/>
          <p:nvPr/>
        </p:nvSpPr>
        <p:spPr>
          <a:xfrm>
            <a:off x="4672484" y="183316"/>
            <a:ext cx="7395586" cy="338554"/>
          </a:xfrm>
          <a:prstGeom prst="rect">
            <a:avLst/>
          </a:prstGeom>
          <a:noFill/>
        </p:spPr>
        <p:txBody>
          <a:bodyPr wrap="square" rtlCol="0">
            <a:spAutoFit/>
          </a:bodyPr>
          <a:lstStyle/>
          <a:p>
            <a:pPr marL="432000" lvl="0" indent="-182563">
              <a:buClr>
                <a:srgbClr val="000000"/>
              </a:buClr>
              <a:buSzPts val="2400"/>
            </a:pPr>
            <a:r>
              <a:rPr lang="es-ES" sz="1600">
                <a:solidFill>
                  <a:schemeClr val="lt1"/>
                </a:solidFill>
                <a:latin typeface="Aptos" panose="020B0004020202020204" pitchFamily="34" charset="0"/>
                <a:ea typeface="Arial"/>
                <a:cs typeface="Arial"/>
                <a:sym typeface="Comfortaa"/>
              </a:rPr>
              <a:t>Desarrollo del procedimiento hasta el momento</a:t>
            </a:r>
            <a:endParaRPr lang="es-ES" sz="1600">
              <a:solidFill>
                <a:srgbClr val="000000"/>
              </a:solidFill>
              <a:latin typeface="Aptos" panose="020B0004020202020204" pitchFamily="34" charset="0"/>
              <a:ea typeface="Arial"/>
              <a:cs typeface="Arial"/>
              <a:sym typeface="Arial"/>
            </a:endParaRPr>
          </a:p>
        </p:txBody>
      </p:sp>
      <p:sp>
        <p:nvSpPr>
          <p:cNvPr id="6" name="Flecha: a la izquierda y derecha 5">
            <a:extLst>
              <a:ext uri="{FF2B5EF4-FFF2-40B4-BE49-F238E27FC236}">
                <a16:creationId xmlns:a16="http://schemas.microsoft.com/office/drawing/2014/main" id="{C7D71444-E114-D3FA-5137-474339AB1947}"/>
              </a:ext>
            </a:extLst>
          </p:cNvPr>
          <p:cNvSpPr/>
          <p:nvPr/>
        </p:nvSpPr>
        <p:spPr>
          <a:xfrm>
            <a:off x="499034" y="1104900"/>
            <a:ext cx="10283266" cy="213100"/>
          </a:xfrm>
          <a:prstGeom prst="leftRightArrow">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Flecha: a la izquierda y derecha 8">
            <a:extLst>
              <a:ext uri="{FF2B5EF4-FFF2-40B4-BE49-F238E27FC236}">
                <a16:creationId xmlns:a16="http://schemas.microsoft.com/office/drawing/2014/main" id="{4B5AC4C2-DB59-FE89-77FA-38C392FE6360}"/>
              </a:ext>
            </a:extLst>
          </p:cNvPr>
          <p:cNvSpPr/>
          <p:nvPr/>
        </p:nvSpPr>
        <p:spPr>
          <a:xfrm>
            <a:off x="3282535" y="3896799"/>
            <a:ext cx="4587689" cy="254309"/>
          </a:xfrm>
          <a:prstGeom prst="leftRightArrow">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a:extLst>
              <a:ext uri="{FF2B5EF4-FFF2-40B4-BE49-F238E27FC236}">
                <a16:creationId xmlns:a16="http://schemas.microsoft.com/office/drawing/2014/main" id="{6EEEA671-E021-BD76-7880-4C45B90A64FE}"/>
              </a:ext>
            </a:extLst>
          </p:cNvPr>
          <p:cNvSpPr txBox="1"/>
          <p:nvPr/>
        </p:nvSpPr>
        <p:spPr>
          <a:xfrm>
            <a:off x="4048125" y="723900"/>
            <a:ext cx="3057525" cy="461665"/>
          </a:xfrm>
          <a:prstGeom prst="rect">
            <a:avLst/>
          </a:prstGeom>
          <a:noFill/>
        </p:spPr>
        <p:txBody>
          <a:bodyPr wrap="square" rtlCol="0">
            <a:spAutoFit/>
          </a:bodyPr>
          <a:lstStyle/>
          <a:p>
            <a:pPr algn="ctr"/>
            <a:r>
              <a:rPr lang="es-ES" sz="2400" b="1"/>
              <a:t>2025</a:t>
            </a:r>
          </a:p>
        </p:txBody>
      </p:sp>
      <p:sp>
        <p:nvSpPr>
          <p:cNvPr id="11" name="CuadroTexto 10">
            <a:extLst>
              <a:ext uri="{FF2B5EF4-FFF2-40B4-BE49-F238E27FC236}">
                <a16:creationId xmlns:a16="http://schemas.microsoft.com/office/drawing/2014/main" id="{E94F684E-E92B-B85F-9ED4-A98671FBA6BA}"/>
              </a:ext>
            </a:extLst>
          </p:cNvPr>
          <p:cNvSpPr txBox="1"/>
          <p:nvPr/>
        </p:nvSpPr>
        <p:spPr>
          <a:xfrm>
            <a:off x="3759292" y="3521299"/>
            <a:ext cx="3057525" cy="461665"/>
          </a:xfrm>
          <a:prstGeom prst="rect">
            <a:avLst/>
          </a:prstGeom>
          <a:noFill/>
        </p:spPr>
        <p:txBody>
          <a:bodyPr wrap="square" rtlCol="0">
            <a:spAutoFit/>
          </a:bodyPr>
          <a:lstStyle/>
          <a:p>
            <a:pPr algn="ctr"/>
            <a:r>
              <a:rPr lang="es-ES" sz="2400" b="1"/>
              <a:t>2025</a:t>
            </a:r>
          </a:p>
        </p:txBody>
      </p:sp>
      <p:sp>
        <p:nvSpPr>
          <p:cNvPr id="12" name="Flecha: a la izquierda y derecha 11">
            <a:extLst>
              <a:ext uri="{FF2B5EF4-FFF2-40B4-BE49-F238E27FC236}">
                <a16:creationId xmlns:a16="http://schemas.microsoft.com/office/drawing/2014/main" id="{F2D80BED-BF39-579B-3CD5-9F7237B5BF0B}"/>
              </a:ext>
            </a:extLst>
          </p:cNvPr>
          <p:cNvSpPr/>
          <p:nvPr/>
        </p:nvSpPr>
        <p:spPr>
          <a:xfrm>
            <a:off x="7933825" y="3901202"/>
            <a:ext cx="4020609" cy="254309"/>
          </a:xfrm>
          <a:prstGeom prst="leftRightArrow">
            <a:avLst/>
          </a:prstGeom>
          <a:solidFill>
            <a:schemeClr val="bg1"/>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CuadroTexto 12">
            <a:extLst>
              <a:ext uri="{FF2B5EF4-FFF2-40B4-BE49-F238E27FC236}">
                <a16:creationId xmlns:a16="http://schemas.microsoft.com/office/drawing/2014/main" id="{C6472C58-BA45-05D0-A2CF-3C7B408B8943}"/>
              </a:ext>
            </a:extLst>
          </p:cNvPr>
          <p:cNvSpPr txBox="1"/>
          <p:nvPr/>
        </p:nvSpPr>
        <p:spPr>
          <a:xfrm>
            <a:off x="8369393" y="3525702"/>
            <a:ext cx="2645274" cy="461665"/>
          </a:xfrm>
          <a:prstGeom prst="rect">
            <a:avLst/>
          </a:prstGeom>
          <a:noFill/>
        </p:spPr>
        <p:txBody>
          <a:bodyPr wrap="square" rtlCol="0">
            <a:spAutoFit/>
          </a:bodyPr>
          <a:lstStyle/>
          <a:p>
            <a:pPr algn="ctr"/>
            <a:r>
              <a:rPr lang="es-ES" sz="2400" b="1"/>
              <a:t>2026</a:t>
            </a:r>
          </a:p>
        </p:txBody>
      </p:sp>
    </p:spTree>
    <p:extLst>
      <p:ext uri="{BB962C8B-B14F-4D97-AF65-F5344CB8AC3E}">
        <p14:creationId xmlns:p14="http://schemas.microsoft.com/office/powerpoint/2010/main" val="311557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DB171-3487-A9E9-9190-BDD8D746EBA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3AAEE4B-991F-34FB-45C6-72402CF0AB2B}"/>
              </a:ext>
            </a:extLst>
          </p:cNvPr>
          <p:cNvSpPr txBox="1"/>
          <p:nvPr/>
        </p:nvSpPr>
        <p:spPr>
          <a:xfrm>
            <a:off x="503936" y="759849"/>
            <a:ext cx="9858188" cy="6494085"/>
          </a:xfrm>
          <a:prstGeom prst="rect">
            <a:avLst/>
          </a:prstGeom>
          <a:noFill/>
        </p:spPr>
        <p:txBody>
          <a:bodyPr wrap="square" lIns="91440" tIns="45720" rIns="91440" bIns="45720" rtlCol="0" anchor="t">
            <a:spAutoFit/>
          </a:bodyPr>
          <a:lstStyle/>
          <a:p>
            <a:pPr marL="742950" lvl="1" indent="-285750" algn="just">
              <a:buFont typeface="Arial" panose="020B0604020202020204" pitchFamily="34" charset="0"/>
              <a:buChar char="•"/>
            </a:pPr>
            <a:r>
              <a:rPr lang="es-ES" dirty="0">
                <a:latin typeface="Calibri"/>
                <a:ea typeface="Calibri"/>
                <a:cs typeface="Calibri"/>
              </a:rPr>
              <a:t>Títulos con fecha de viaje entre el 1 de enero y el 31 de diciembre de 2025. En caso contrario, procedimiento de devolución o compensación o bien reducción.</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Reducción de precios en las tarifas que permitan viajes ilimitados durante un determinado </a:t>
            </a:r>
            <a:r>
              <a:rPr lang="es-ES" dirty="0" err="1">
                <a:latin typeface="Calibri"/>
                <a:ea typeface="Calibri"/>
                <a:cs typeface="Calibri"/>
              </a:rPr>
              <a:t>tiempon</a:t>
            </a:r>
            <a:r>
              <a:rPr lang="es-ES" dirty="0">
                <a:latin typeface="Calibri"/>
                <a:ea typeface="Calibri"/>
                <a:cs typeface="Calibri"/>
              </a:rPr>
              <a:t> en forma de abonos o tarifas planas.</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Excluidos: cobros adicionales por exceso de uso, títulos turísticos, ocasionales o de naturaleza similar.</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 </a:t>
            </a:r>
            <a:r>
              <a:rPr lang="es-ES" b="1" dirty="0">
                <a:latin typeface="Calibri"/>
                <a:ea typeface="Calibri"/>
                <a:cs typeface="Calibri"/>
              </a:rPr>
              <a:t>30 %</a:t>
            </a:r>
            <a:r>
              <a:rPr lang="es-ES" dirty="0">
                <a:latin typeface="Calibri"/>
                <a:ea typeface="Calibri"/>
                <a:cs typeface="Calibri"/>
              </a:rPr>
              <a:t> respecto al precio implantado a </a:t>
            </a:r>
            <a:r>
              <a:rPr lang="es-ES" b="1" dirty="0">
                <a:latin typeface="Calibri"/>
                <a:ea typeface="Calibri"/>
                <a:cs typeface="Calibri"/>
              </a:rPr>
              <a:t>01/12/2024 </a:t>
            </a:r>
            <a:r>
              <a:rPr lang="es-ES" dirty="0">
                <a:latin typeface="Calibri"/>
                <a:ea typeface="Calibri"/>
                <a:cs typeface="Calibri"/>
              </a:rPr>
              <a:t>(autorización MITMS para cambio de fecha).</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Compatible y acumulable con otras subvenciones o ayudas.</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La subvención no integra la base imponible del IVA.</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Cuantía total máxima: 10 M €.</a:t>
            </a:r>
          </a:p>
          <a:p>
            <a:pPr marL="742950" lvl="1" indent="-285750" algn="just">
              <a:buFont typeface="Arial" panose="020B0604020202020204" pitchFamily="34" charset="0"/>
              <a:buChar char="•"/>
            </a:pPr>
            <a:endParaRPr lang="es-ES"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Pagos:</a:t>
            </a:r>
          </a:p>
          <a:p>
            <a:pPr marL="1200150" lvl="2" indent="-285750" algn="just">
              <a:buFont typeface="Arial" panose="020B0604020202020204" pitchFamily="34" charset="0"/>
              <a:buChar char="•"/>
            </a:pPr>
            <a:r>
              <a:rPr lang="es-ES" dirty="0">
                <a:latin typeface="Calibri"/>
                <a:ea typeface="Calibri"/>
                <a:cs typeface="Calibri"/>
              </a:rPr>
              <a:t>Anticipo a cuenta del 30 % de los ingresos por títulos recurrentes del 2024. Sin garantías. Resolución de 22 de septiembre de 2025.</a:t>
            </a:r>
          </a:p>
          <a:p>
            <a:pPr marL="1200150" lvl="2" indent="-285750" algn="just">
              <a:buFont typeface="Arial" panose="020B0604020202020204" pitchFamily="34" charset="0"/>
              <a:buChar char="•"/>
            </a:pPr>
            <a:r>
              <a:rPr lang="es-ES" dirty="0">
                <a:latin typeface="Calibri"/>
                <a:ea typeface="Calibri"/>
                <a:cs typeface="Calibri"/>
              </a:rPr>
              <a:t>Liquidación.</a:t>
            </a:r>
          </a:p>
          <a:p>
            <a:pPr algn="just"/>
            <a:endParaRPr lang="es-ES" dirty="0">
              <a:latin typeface="Calibri"/>
              <a:ea typeface="Calibri"/>
              <a:cs typeface="Calibri"/>
            </a:endParaRPr>
          </a:p>
          <a:p>
            <a:pPr marL="1200150" lvl="2" indent="-285750" algn="just">
              <a:buFont typeface="Arial" panose="020B0604020202020204" pitchFamily="34" charset="0"/>
              <a:buChar char="•"/>
            </a:pPr>
            <a:endParaRPr lang="es-ES" sz="20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2AA06046-E59E-7889-16FB-AE1B6DD2F68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Objeto de la ayuda</a:t>
            </a:r>
          </a:p>
        </p:txBody>
      </p:sp>
    </p:spTree>
    <p:extLst>
      <p:ext uri="{BB962C8B-B14F-4D97-AF65-F5344CB8AC3E}">
        <p14:creationId xmlns:p14="http://schemas.microsoft.com/office/powerpoint/2010/main" val="105698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CC6A5-2FDB-03C9-1BDA-CA99D212160B}"/>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D09633EE-4539-DD9C-4588-67AF78DBABBE}"/>
              </a:ext>
            </a:extLst>
          </p:cNvPr>
          <p:cNvSpPr txBox="1"/>
          <p:nvPr/>
        </p:nvSpPr>
        <p:spPr>
          <a:xfrm>
            <a:off x="503936" y="759849"/>
            <a:ext cx="11538712" cy="5632311"/>
          </a:xfrm>
          <a:prstGeom prst="rect">
            <a:avLst/>
          </a:prstGeom>
          <a:noFill/>
        </p:spPr>
        <p:txBody>
          <a:bodyPr wrap="square" lIns="91440" tIns="45720" rIns="91440" bIns="45720" rtlCol="0" anchor="t">
            <a:spAutoFit/>
          </a:bodyPr>
          <a:lstStyle/>
          <a:p>
            <a:pPr algn="just"/>
            <a:r>
              <a:rPr lang="es-ES" b="1" dirty="0">
                <a:latin typeface="Calibri"/>
                <a:ea typeface="Calibri"/>
                <a:cs typeface="Calibri"/>
              </a:rPr>
              <a:t>Condiciones necesarias</a:t>
            </a:r>
          </a:p>
          <a:p>
            <a:pPr algn="just"/>
            <a:endParaRPr lang="es-ES" dirty="0">
              <a:latin typeface="Calibri" panose="020F0502020204030204" pitchFamily="34" charset="0"/>
              <a:ea typeface="Calibri" panose="020F0502020204030204" pitchFamily="34" charset="0"/>
              <a:cs typeface="Calibri" panose="020F0502020204030204" pitchFamily="34" charset="0"/>
            </a:endParaRPr>
          </a:p>
          <a:p>
            <a:pPr marL="717550" indent="-342900" algn="just">
              <a:buFont typeface="Arial" panose="020B0604020202020204" pitchFamily="34" charset="0"/>
              <a:buChar char="•"/>
            </a:pPr>
            <a:r>
              <a:rPr lang="es-ES" dirty="0">
                <a:latin typeface="Calibri"/>
                <a:ea typeface="Calibri"/>
                <a:cs typeface="Calibri"/>
              </a:rPr>
              <a:t>Entidades locales que presten servicios públicos de préstamo de bicicletas</a:t>
            </a:r>
          </a:p>
          <a:p>
            <a:pPr marL="717550" indent="-342900" algn="just">
              <a:buFont typeface="Arial" panose="020B0604020202020204" pitchFamily="34" charset="0"/>
              <a:buChar char="•"/>
            </a:pPr>
            <a:r>
              <a:rPr lang="es-ES" dirty="0">
                <a:latin typeface="Calibri"/>
                <a:ea typeface="Calibri"/>
                <a:cs typeface="Calibri"/>
              </a:rPr>
              <a:t>Tener implantado un sistema de tarifas para títulos recurrentes.</a:t>
            </a:r>
          </a:p>
          <a:p>
            <a:pPr marL="717550" indent="-342900" algn="just">
              <a:buFont typeface="Arial" panose="020B0604020202020204" pitchFamily="34" charset="0"/>
              <a:buChar char="•"/>
            </a:pPr>
            <a:r>
              <a:rPr lang="es-ES" dirty="0">
                <a:latin typeface="Calibri"/>
                <a:ea typeface="Calibri"/>
                <a:cs typeface="Calibri"/>
              </a:rPr>
              <a:t>Municipios que tengan la obligación según art 14,3 Ley 7/2021 </a:t>
            </a:r>
            <a:r>
              <a:rPr lang="es-ES" b="1" dirty="0">
                <a:latin typeface="Calibri"/>
                <a:ea typeface="Calibri"/>
                <a:cs typeface="Calibri"/>
                <a:sym typeface="Wingdings" panose="05000000000000000000" pitchFamily="2" charset="2"/>
              </a:rPr>
              <a:t> implantar ZBE 2025.</a:t>
            </a:r>
            <a:r>
              <a:rPr lang="es-ES" dirty="0">
                <a:latin typeface="Calibri"/>
                <a:ea typeface="Calibri"/>
                <a:cs typeface="Calibri"/>
              </a:rPr>
              <a:t> </a:t>
            </a:r>
          </a:p>
          <a:p>
            <a:pPr marL="717550" indent="-342900" algn="just">
              <a:buFont typeface="Arial" panose="020B0604020202020204" pitchFamily="34" charset="0"/>
              <a:buChar char="•"/>
            </a:pPr>
            <a:r>
              <a:rPr lang="es-ES" dirty="0">
                <a:latin typeface="Calibri"/>
                <a:ea typeface="Calibri"/>
                <a:cs typeface="Calibri"/>
              </a:rPr>
              <a:t>Aplicación de un descuento de, al menos, el </a:t>
            </a:r>
            <a:r>
              <a:rPr lang="es-ES" b="1" dirty="0">
                <a:latin typeface="Calibri"/>
                <a:ea typeface="Calibri"/>
                <a:cs typeface="Calibri"/>
              </a:rPr>
              <a:t>50 %, IVA incluido en títulos con fecha de viaje de 1 de enero a 31 de diciembre de 2025.</a:t>
            </a:r>
          </a:p>
          <a:p>
            <a:pPr marL="717550" indent="-342900" algn="just">
              <a:buFont typeface="Arial" panose="020B0604020202020204" pitchFamily="34" charset="0"/>
              <a:buChar char="•"/>
            </a:pPr>
            <a:r>
              <a:rPr lang="es-ES" dirty="0">
                <a:latin typeface="Calibri"/>
                <a:ea typeface="Calibri"/>
                <a:cs typeface="Calibri"/>
              </a:rPr>
              <a:t>Cofinanciación de los </a:t>
            </a:r>
            <a:r>
              <a:rPr lang="es-ES" b="1" dirty="0">
                <a:latin typeface="Calibri"/>
                <a:ea typeface="Calibri"/>
                <a:cs typeface="Calibri"/>
              </a:rPr>
              <a:t>descuentos</a:t>
            </a:r>
            <a:r>
              <a:rPr lang="es-ES" dirty="0">
                <a:latin typeface="Calibri"/>
                <a:ea typeface="Calibri"/>
                <a:cs typeface="Calibri"/>
              </a:rPr>
              <a:t> más </a:t>
            </a:r>
            <a:r>
              <a:rPr lang="es-ES" b="1" dirty="0">
                <a:latin typeface="Calibri"/>
                <a:ea typeface="Calibri"/>
                <a:cs typeface="Calibri"/>
              </a:rPr>
              <a:t>costes de implementación </a:t>
            </a:r>
            <a:r>
              <a:rPr lang="es-ES" dirty="0">
                <a:latin typeface="Calibri"/>
                <a:ea typeface="Calibri"/>
                <a:cs typeface="Calibri"/>
              </a:rPr>
              <a:t>de la medida y </a:t>
            </a:r>
            <a:r>
              <a:rPr lang="es-ES" b="1" dirty="0">
                <a:latin typeface="Calibri"/>
                <a:ea typeface="Calibri"/>
                <a:cs typeface="Calibri"/>
              </a:rPr>
              <a:t>costes financieros</a:t>
            </a:r>
            <a:r>
              <a:rPr lang="es-ES" dirty="0">
                <a:latin typeface="Calibri"/>
                <a:ea typeface="Calibri"/>
                <a:cs typeface="Calibri"/>
              </a:rPr>
              <a:t>.</a:t>
            </a:r>
            <a:endParaRPr lang="es-ES" b="1" dirty="0">
              <a:latin typeface="Calibri"/>
              <a:ea typeface="Calibri"/>
              <a:cs typeface="Calibri"/>
            </a:endParaRPr>
          </a:p>
          <a:p>
            <a:pPr lvl="1" algn="just"/>
            <a:endParaRPr lang="es-ES" dirty="0">
              <a:latin typeface="Calibri"/>
              <a:ea typeface="Calibri"/>
              <a:cs typeface="Calibri"/>
            </a:endParaRPr>
          </a:p>
          <a:p>
            <a:pPr algn="just"/>
            <a:r>
              <a:rPr lang="es-ES" b="1" dirty="0">
                <a:latin typeface="Calibri"/>
                <a:ea typeface="Calibri"/>
                <a:cs typeface="Calibri"/>
              </a:rPr>
              <a:t>Condiciones cuyo incumplimiento es objeto de penalización</a:t>
            </a:r>
          </a:p>
          <a:p>
            <a:pPr algn="just"/>
            <a:endParaRPr lang="es-ES" b="1" dirty="0">
              <a:latin typeface="Calibri"/>
              <a:ea typeface="Calibri"/>
              <a:cs typeface="Calibri"/>
            </a:endParaRPr>
          </a:p>
          <a:p>
            <a:pPr marL="742950" lvl="1" indent="-285750" algn="just">
              <a:buFont typeface="Arial" panose="020B0604020202020204" pitchFamily="34" charset="0"/>
              <a:buChar char="•"/>
            </a:pPr>
            <a:r>
              <a:rPr lang="es-ES" dirty="0">
                <a:latin typeface="Calibri"/>
                <a:ea typeface="Calibri"/>
                <a:cs typeface="Calibri"/>
              </a:rPr>
              <a:t>Compensación en el plazo de dos meses desde la recepción de las ayudas, a las entidades y operadores de transporte que realicen los descuentos efectivos </a:t>
            </a:r>
            <a:r>
              <a:rPr lang="es-ES" dirty="0">
                <a:latin typeface="Calibri"/>
                <a:ea typeface="Calibri"/>
                <a:cs typeface="Calibri"/>
                <a:sym typeface="Wingdings" panose="05000000000000000000" pitchFamily="2" charset="2"/>
              </a:rPr>
              <a:t> intereses de demora e indemnización.</a:t>
            </a:r>
          </a:p>
          <a:p>
            <a:pPr marL="742950" lvl="1" indent="-285750" algn="just">
              <a:buFont typeface="Arial" panose="020B0604020202020204" pitchFamily="34" charset="0"/>
              <a:buChar char="•"/>
            </a:pPr>
            <a:r>
              <a:rPr lang="es-ES" dirty="0">
                <a:latin typeface="Calibri"/>
                <a:ea typeface="Calibri"/>
                <a:cs typeface="Calibri"/>
                <a:sym typeface="Wingdings" panose="05000000000000000000" pitchFamily="2" charset="2"/>
              </a:rPr>
              <a:t>Informar al ciudadano de que los descuentos tienen financiación del MITMS, incluyendo logotipo.  reintegro total o parcial.</a:t>
            </a:r>
          </a:p>
          <a:p>
            <a:pPr marL="742950" lvl="1" indent="-285750" algn="just">
              <a:buFont typeface="Arial" panose="020B0604020202020204" pitchFamily="34" charset="0"/>
              <a:buChar char="•"/>
            </a:pPr>
            <a:r>
              <a:rPr lang="es-ES" dirty="0">
                <a:latin typeface="Calibri"/>
                <a:ea typeface="Calibri"/>
                <a:cs typeface="Calibri"/>
                <a:sym typeface="Wingdings" panose="05000000000000000000" pitchFamily="2" charset="2"/>
              </a:rPr>
              <a:t>Títulos de transporte con logotipo  reintegro total o parcial.</a:t>
            </a:r>
          </a:p>
          <a:p>
            <a:pPr marL="742950" lvl="1" indent="-285750" algn="just">
              <a:buFont typeface="Arial" panose="020B0604020202020204" pitchFamily="34" charset="0"/>
              <a:buChar char="•"/>
            </a:pPr>
            <a:r>
              <a:rPr lang="es-ES" dirty="0">
                <a:latin typeface="Calibri"/>
                <a:ea typeface="Calibri"/>
                <a:cs typeface="Calibri"/>
                <a:sym typeface="Wingdings" panose="05000000000000000000" pitchFamily="2" charset="2"/>
              </a:rPr>
              <a:t>Elementos físicos con logotipo  reintegro total o parcial.</a:t>
            </a:r>
          </a:p>
          <a:p>
            <a:pPr marL="742950" lvl="1" indent="-285750" algn="just">
              <a:buFont typeface="Arial" panose="020B0604020202020204" pitchFamily="34" charset="0"/>
              <a:buChar char="•"/>
            </a:pPr>
            <a:r>
              <a:rPr lang="es-ES" dirty="0">
                <a:latin typeface="Calibri"/>
                <a:ea typeface="Calibri"/>
                <a:cs typeface="Calibri"/>
                <a:sym typeface="Wingdings" panose="05000000000000000000" pitchFamily="2" charset="2"/>
              </a:rPr>
              <a:t>Obligaciones de información  0,5 % por mes.</a:t>
            </a:r>
          </a:p>
          <a:p>
            <a:pPr marL="742950" lvl="1" indent="-285750" algn="just">
              <a:buFont typeface="Arial" panose="020B0604020202020204" pitchFamily="34" charset="0"/>
              <a:buChar char="•"/>
            </a:pPr>
            <a:r>
              <a:rPr lang="es-ES" dirty="0">
                <a:latin typeface="Calibri"/>
                <a:ea typeface="Calibri"/>
                <a:cs typeface="Calibri"/>
                <a:sym typeface="Wingdings" panose="05000000000000000000" pitchFamily="2" charset="2"/>
              </a:rPr>
              <a:t>No aplicación de los descuentos hasta el 1 de marzo de 2025  devolución/compensación o reducción proporcional.</a:t>
            </a:r>
          </a:p>
        </p:txBody>
      </p:sp>
      <p:sp>
        <p:nvSpPr>
          <p:cNvPr id="4" name="CuadroTexto 3">
            <a:extLst>
              <a:ext uri="{FF2B5EF4-FFF2-40B4-BE49-F238E27FC236}">
                <a16:creationId xmlns:a16="http://schemas.microsoft.com/office/drawing/2014/main" id="{89A38D6D-2F24-8B0C-7A00-FAD8687D0DBF}"/>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Entidades beneficiarias</a:t>
            </a:r>
          </a:p>
        </p:txBody>
      </p:sp>
    </p:spTree>
    <p:extLst>
      <p:ext uri="{BB962C8B-B14F-4D97-AF65-F5344CB8AC3E}">
        <p14:creationId xmlns:p14="http://schemas.microsoft.com/office/powerpoint/2010/main" val="21615564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273699A5-5106-49E6-8021-470737681066}"/>
              </a:ext>
            </a:extLst>
          </p:cNvPr>
          <p:cNvSpPr txBox="1"/>
          <p:nvPr/>
        </p:nvSpPr>
        <p:spPr>
          <a:xfrm>
            <a:off x="2379011" y="2148372"/>
            <a:ext cx="1944000" cy="369332"/>
          </a:xfrm>
          <a:prstGeom prst="rect">
            <a:avLst/>
          </a:prstGeom>
          <a:solidFill>
            <a:schemeClr val="accent6">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F7F7E5F4-7137-7D80-B492-9FF26857FB4D}"/>
              </a:ext>
            </a:extLst>
          </p:cNvPr>
          <p:cNvSpPr txBox="1"/>
          <p:nvPr/>
        </p:nvSpPr>
        <p:spPr>
          <a:xfrm>
            <a:off x="8299133" y="2148372"/>
            <a:ext cx="1944000" cy="369332"/>
          </a:xfrm>
          <a:prstGeom prst="rect">
            <a:avLst/>
          </a:prstGeom>
          <a:solidFill>
            <a:schemeClr val="accent5">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11" name="CuadroTexto 10">
            <a:extLst>
              <a:ext uri="{FF2B5EF4-FFF2-40B4-BE49-F238E27FC236}">
                <a16:creationId xmlns:a16="http://schemas.microsoft.com/office/drawing/2014/main" id="{F7C38E5D-E744-77A8-5946-D4544C58DCA3}"/>
              </a:ext>
            </a:extLst>
          </p:cNvPr>
          <p:cNvSpPr txBox="1"/>
          <p:nvPr/>
        </p:nvSpPr>
        <p:spPr>
          <a:xfrm>
            <a:off x="4352385" y="2150226"/>
            <a:ext cx="1944000" cy="369332"/>
          </a:xfrm>
          <a:prstGeom prst="rect">
            <a:avLst/>
          </a:prstGeom>
          <a:solidFill>
            <a:schemeClr val="accent3">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AC6F71A5-2777-5B82-C127-78E466C5D1BE}"/>
              </a:ext>
            </a:extLst>
          </p:cNvPr>
          <p:cNvSpPr txBox="1"/>
          <p:nvPr/>
        </p:nvSpPr>
        <p:spPr>
          <a:xfrm>
            <a:off x="6325759" y="2148372"/>
            <a:ext cx="1944000" cy="369332"/>
          </a:xfrm>
          <a:prstGeom prst="rect">
            <a:avLst/>
          </a:prstGeom>
          <a:solidFill>
            <a:schemeClr val="accent4">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6DB170D0-5ABD-75FB-F844-64DB3CB63EE5}"/>
              </a:ext>
            </a:extLst>
          </p:cNvPr>
          <p:cNvSpPr txBox="1"/>
          <p:nvPr/>
        </p:nvSpPr>
        <p:spPr>
          <a:xfrm>
            <a:off x="2377535" y="2553951"/>
            <a:ext cx="1944000" cy="369332"/>
          </a:xfrm>
          <a:prstGeom prst="rect">
            <a:avLst/>
          </a:prstGeom>
          <a:solidFill>
            <a:schemeClr val="accent6">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4C068DF3-9616-3A9C-6E42-5DCB72A89470}"/>
              </a:ext>
            </a:extLst>
          </p:cNvPr>
          <p:cNvSpPr txBox="1"/>
          <p:nvPr/>
        </p:nvSpPr>
        <p:spPr>
          <a:xfrm>
            <a:off x="2377535" y="2959530"/>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Descuentos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FEF548C7-338B-B38E-C6C2-A8A02C32C6DF}"/>
              </a:ext>
            </a:extLst>
          </p:cNvPr>
          <p:cNvSpPr txBox="1"/>
          <p:nvPr/>
        </p:nvSpPr>
        <p:spPr>
          <a:xfrm>
            <a:off x="4352385" y="2553951"/>
            <a:ext cx="1944000" cy="369332"/>
          </a:xfrm>
          <a:prstGeom prst="rect">
            <a:avLst/>
          </a:prstGeom>
          <a:solidFill>
            <a:schemeClr val="accent3">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Normas tarifas</a:t>
            </a:r>
          </a:p>
        </p:txBody>
      </p:sp>
      <p:sp>
        <p:nvSpPr>
          <p:cNvPr id="18" name="CuadroTexto 17">
            <a:extLst>
              <a:ext uri="{FF2B5EF4-FFF2-40B4-BE49-F238E27FC236}">
                <a16:creationId xmlns:a16="http://schemas.microsoft.com/office/drawing/2014/main" id="{2E6739FA-EFAD-385F-9B44-45094CCCE2D4}"/>
              </a:ext>
            </a:extLst>
          </p:cNvPr>
          <p:cNvSpPr txBox="1"/>
          <p:nvPr/>
        </p:nvSpPr>
        <p:spPr>
          <a:xfrm>
            <a:off x="4362682" y="4168236"/>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ZBE</a:t>
            </a:r>
          </a:p>
        </p:txBody>
      </p:sp>
      <p:sp>
        <p:nvSpPr>
          <p:cNvPr id="29" name="CuadroTexto 28">
            <a:extLst>
              <a:ext uri="{FF2B5EF4-FFF2-40B4-BE49-F238E27FC236}">
                <a16:creationId xmlns:a16="http://schemas.microsoft.com/office/drawing/2014/main" id="{26B0E687-C115-4E2C-AF12-60E162C79401}"/>
              </a:ext>
            </a:extLst>
          </p:cNvPr>
          <p:cNvSpPr txBox="1"/>
          <p:nvPr/>
        </p:nvSpPr>
        <p:spPr>
          <a:xfrm>
            <a:off x="2376523" y="3364325"/>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a:ea typeface="Calibri"/>
                <a:cs typeface="Calibri"/>
              </a:rPr>
              <a:t>Devol.-</a:t>
            </a:r>
            <a:r>
              <a:rPr lang="es-ES" dirty="0" err="1">
                <a:latin typeface="Calibri"/>
                <a:ea typeface="Calibri"/>
                <a:cs typeface="Calibri"/>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2" name="CuadroTexto 31">
            <a:extLst>
              <a:ext uri="{FF2B5EF4-FFF2-40B4-BE49-F238E27FC236}">
                <a16:creationId xmlns:a16="http://schemas.microsoft.com/office/drawing/2014/main" id="{308EAE52-7190-8DA2-1F9A-067A19DA673E}"/>
              </a:ext>
            </a:extLst>
          </p:cNvPr>
          <p:cNvSpPr txBox="1"/>
          <p:nvPr/>
        </p:nvSpPr>
        <p:spPr>
          <a:xfrm>
            <a:off x="6325759" y="2553951"/>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6" name="CuadroTexto 35">
            <a:extLst>
              <a:ext uri="{FF2B5EF4-FFF2-40B4-BE49-F238E27FC236}">
                <a16:creationId xmlns:a16="http://schemas.microsoft.com/office/drawing/2014/main" id="{BDAAECB4-8740-E0AC-4757-BAD64FB7D218}"/>
              </a:ext>
            </a:extLst>
          </p:cNvPr>
          <p:cNvSpPr txBox="1"/>
          <p:nvPr/>
        </p:nvSpPr>
        <p:spPr>
          <a:xfrm>
            <a:off x="2376522" y="1232618"/>
            <a:ext cx="7866612" cy="492443"/>
          </a:xfrm>
          <a:prstGeom prst="rect">
            <a:avLst/>
          </a:prstGeom>
          <a:solidFill>
            <a:schemeClr val="accent1">
              <a:lumMod val="75000"/>
            </a:schemeClr>
          </a:solidFill>
        </p:spPr>
        <p:txBody>
          <a:bodyPr wrap="square" rtlCol="0">
            <a:spAutoFit/>
          </a:bodyPr>
          <a:lstStyle/>
          <a:p>
            <a:pPr algn="ctr"/>
            <a:r>
              <a:rPr lang="es-ES" sz="2600" b="1">
                <a:solidFill>
                  <a:schemeClr val="bg1"/>
                </a:solidFill>
                <a:latin typeface="Calibri" panose="020F0502020204030204" pitchFamily="34" charset="0"/>
                <a:ea typeface="Calibri" panose="020F0502020204030204" pitchFamily="34" charset="0"/>
                <a:cs typeface="Calibri" panose="020F0502020204030204" pitchFamily="34" charset="0"/>
              </a:rPr>
              <a:t>EXPEDIENTE DE LIQUIDACIÓN</a:t>
            </a:r>
          </a:p>
        </p:txBody>
      </p:sp>
      <p:sp>
        <p:nvSpPr>
          <p:cNvPr id="38" name="CuadroTexto 37">
            <a:extLst>
              <a:ext uri="{FF2B5EF4-FFF2-40B4-BE49-F238E27FC236}">
                <a16:creationId xmlns:a16="http://schemas.microsoft.com/office/drawing/2014/main" id="{33150E73-0B5A-815C-CE32-F10A04DEB08B}"/>
              </a:ext>
            </a:extLst>
          </p:cNvPr>
          <p:cNvSpPr txBox="1"/>
          <p:nvPr/>
        </p:nvSpPr>
        <p:spPr>
          <a:xfrm>
            <a:off x="4796287" y="163904"/>
            <a:ext cx="6029864" cy="338554"/>
          </a:xfrm>
          <a:prstGeom prst="rect">
            <a:avLst/>
          </a:prstGeom>
          <a:noFill/>
        </p:spPr>
        <p:txBody>
          <a:bodyPr wrap="square" rtlCol="0">
            <a:spAutoFit/>
          </a:bodyPr>
          <a:lstStyle/>
          <a:p>
            <a:r>
              <a:rPr lang="es-ES" sz="1600">
                <a:solidFill>
                  <a:schemeClr val="bg1"/>
                </a:solidFill>
                <a:latin typeface="Aptos" panose="020B0004020202020204" pitchFamily="34" charset="0"/>
              </a:rPr>
              <a:t>Estructura general del expediente de justificación y liquidación</a:t>
            </a:r>
          </a:p>
        </p:txBody>
      </p:sp>
      <p:sp>
        <p:nvSpPr>
          <p:cNvPr id="2" name="CuadroTexto 28">
            <a:extLst>
              <a:ext uri="{FF2B5EF4-FFF2-40B4-BE49-F238E27FC236}">
                <a16:creationId xmlns:a16="http://schemas.microsoft.com/office/drawing/2014/main" id="{BA9A730B-BF2A-041F-8C4A-30FCA4776E41}"/>
              </a:ext>
            </a:extLst>
          </p:cNvPr>
          <p:cNvSpPr txBox="1"/>
          <p:nvPr/>
        </p:nvSpPr>
        <p:spPr>
          <a:xfrm>
            <a:off x="2376523" y="4160265"/>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ZBE</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8">
            <a:extLst>
              <a:ext uri="{FF2B5EF4-FFF2-40B4-BE49-F238E27FC236}">
                <a16:creationId xmlns:a16="http://schemas.microsoft.com/office/drawing/2014/main" id="{7F9DA4F3-4411-EA0E-8F4C-E64C34FE7042}"/>
              </a:ext>
            </a:extLst>
          </p:cNvPr>
          <p:cNvSpPr txBox="1"/>
          <p:nvPr/>
        </p:nvSpPr>
        <p:spPr>
          <a:xfrm>
            <a:off x="2376523" y="4561859"/>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Anticipo</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9" name="CuadroTexto 28">
            <a:extLst>
              <a:ext uri="{FF2B5EF4-FFF2-40B4-BE49-F238E27FC236}">
                <a16:creationId xmlns:a16="http://schemas.microsoft.com/office/drawing/2014/main" id="{E1BEAA33-BBEC-F03B-B019-34A56C6E4BDF}"/>
              </a:ext>
            </a:extLst>
          </p:cNvPr>
          <p:cNvSpPr txBox="1"/>
          <p:nvPr/>
        </p:nvSpPr>
        <p:spPr>
          <a:xfrm>
            <a:off x="2376523" y="4963454"/>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err="1">
                <a:latin typeface="Calibri"/>
                <a:ea typeface="Calibri"/>
                <a:cs typeface="Calibri"/>
              </a:rPr>
              <a:t>Inaplicaci</a:t>
            </a:r>
            <a:r>
              <a:rPr lang="es-ES">
                <a:latin typeface="Calibri"/>
                <a:ea typeface="Calibri"/>
                <a:cs typeface="Calibri"/>
              </a:rPr>
              <a:t>ón</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3" name="CuadroTexto 28">
            <a:extLst>
              <a:ext uri="{FF2B5EF4-FFF2-40B4-BE49-F238E27FC236}">
                <a16:creationId xmlns:a16="http://schemas.microsoft.com/office/drawing/2014/main" id="{97B88F3E-18F6-34C0-383E-CA068FF7106A}"/>
              </a:ext>
            </a:extLst>
          </p:cNvPr>
          <p:cNvSpPr txBox="1"/>
          <p:nvPr/>
        </p:nvSpPr>
        <p:spPr>
          <a:xfrm>
            <a:off x="2376522" y="5360928"/>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a:latin typeface="Calibri"/>
                <a:ea typeface="Calibri"/>
                <a:cs typeface="Calibri"/>
              </a:rPr>
              <a:t>Otras ayudas</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4" name="CuadroTexto 17">
            <a:extLst>
              <a:ext uri="{FF2B5EF4-FFF2-40B4-BE49-F238E27FC236}">
                <a16:creationId xmlns:a16="http://schemas.microsoft.com/office/drawing/2014/main" id="{03CE7543-AC62-1A22-6977-D8E397BEC4D7}"/>
              </a:ext>
            </a:extLst>
          </p:cNvPr>
          <p:cNvSpPr txBox="1"/>
          <p:nvPr/>
        </p:nvSpPr>
        <p:spPr>
          <a:xfrm>
            <a:off x="4362682" y="5360169"/>
            <a:ext cx="1944000" cy="369332"/>
          </a:xfrm>
          <a:prstGeom prst="rect">
            <a:avLst/>
          </a:prstGeom>
          <a:solidFill>
            <a:schemeClr val="accent3">
              <a:lumMod val="20000"/>
              <a:lumOff val="80000"/>
            </a:schemeClr>
          </a:solidFill>
        </p:spPr>
        <p:txBody>
          <a:bodyPr wrap="square" lIns="91440" tIns="45720" rIns="91440" bIns="45720" rtlCol="0" anchor="t">
            <a:spAutoFit/>
          </a:bodyPr>
          <a:lstStyle/>
          <a:p>
            <a:pPr algn="ctr"/>
            <a:r>
              <a:rPr lang="es-ES">
                <a:latin typeface="Calibri"/>
                <a:ea typeface="Calibri"/>
                <a:cs typeface="Calibri"/>
              </a:rPr>
              <a:t>Resolución/similar</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4A4AF424-FDE1-4721-3FB9-092E2160E547}"/>
              </a:ext>
            </a:extLst>
          </p:cNvPr>
          <p:cNvSpPr txBox="1"/>
          <p:nvPr/>
        </p:nvSpPr>
        <p:spPr>
          <a:xfrm>
            <a:off x="6325759" y="2962105"/>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Penalizaciones</a:t>
            </a:r>
          </a:p>
        </p:txBody>
      </p:sp>
      <p:sp>
        <p:nvSpPr>
          <p:cNvPr id="22" name="CuadroTexto 21">
            <a:extLst>
              <a:ext uri="{FF2B5EF4-FFF2-40B4-BE49-F238E27FC236}">
                <a16:creationId xmlns:a16="http://schemas.microsoft.com/office/drawing/2014/main" id="{6AFBCAA6-037B-0363-370F-A0300B575698}"/>
              </a:ext>
            </a:extLst>
          </p:cNvPr>
          <p:cNvSpPr txBox="1"/>
          <p:nvPr/>
        </p:nvSpPr>
        <p:spPr>
          <a:xfrm>
            <a:off x="4349337" y="2962383"/>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a:t>
            </a:r>
            <a:r>
              <a:rPr lang="es-ES" dirty="0" err="1">
                <a:latin typeface="Calibri" panose="020F0502020204030204" pitchFamily="34" charset="0"/>
                <a:ea typeface="Calibri" panose="020F0502020204030204" pitchFamily="34" charset="0"/>
                <a:cs typeface="Calibri" panose="020F0502020204030204" pitchFamily="34" charset="0"/>
              </a:rPr>
              <a:t>dtos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3" name="CuadroTexto 22">
            <a:extLst>
              <a:ext uri="{FF2B5EF4-FFF2-40B4-BE49-F238E27FC236}">
                <a16:creationId xmlns:a16="http://schemas.microsoft.com/office/drawing/2014/main" id="{7587F8D4-6100-61FA-9F18-F1CED09FC6C7}"/>
              </a:ext>
            </a:extLst>
          </p:cNvPr>
          <p:cNvSpPr txBox="1"/>
          <p:nvPr/>
        </p:nvSpPr>
        <p:spPr>
          <a:xfrm>
            <a:off x="2376522" y="3765919"/>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a:ea typeface="Calibri"/>
                <a:cs typeface="Calibri"/>
              </a:rPr>
              <a:t>Billetes expedidos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4" name="CuadroTexto 28">
            <a:extLst>
              <a:ext uri="{FF2B5EF4-FFF2-40B4-BE49-F238E27FC236}">
                <a16:creationId xmlns:a16="http://schemas.microsoft.com/office/drawing/2014/main" id="{1463BD8A-D157-2750-F2DD-1A69CDC5FB1B}"/>
              </a:ext>
            </a:extLst>
          </p:cNvPr>
          <p:cNvSpPr txBox="1"/>
          <p:nvPr/>
        </p:nvSpPr>
        <p:spPr>
          <a:xfrm>
            <a:off x="2376522" y="5772037"/>
            <a:ext cx="1944000" cy="369332"/>
          </a:xfrm>
          <a:prstGeom prst="rect">
            <a:avLst/>
          </a:prstGeom>
          <a:solidFill>
            <a:schemeClr val="accent6">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Cofinanciación</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5" name="CuadroTexto 24">
            <a:extLst>
              <a:ext uri="{FF2B5EF4-FFF2-40B4-BE49-F238E27FC236}">
                <a16:creationId xmlns:a16="http://schemas.microsoft.com/office/drawing/2014/main" id="{AC3B871D-EAB5-5CAD-B956-9826D5936B66}"/>
              </a:ext>
            </a:extLst>
          </p:cNvPr>
          <p:cNvSpPr txBox="1"/>
          <p:nvPr/>
        </p:nvSpPr>
        <p:spPr>
          <a:xfrm>
            <a:off x="4349337" y="3351303"/>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Disposición</a:t>
            </a:r>
          </a:p>
        </p:txBody>
      </p:sp>
      <p:sp>
        <p:nvSpPr>
          <p:cNvPr id="26" name="CuadroTexto 17">
            <a:extLst>
              <a:ext uri="{FF2B5EF4-FFF2-40B4-BE49-F238E27FC236}">
                <a16:creationId xmlns:a16="http://schemas.microsoft.com/office/drawing/2014/main" id="{4F7AA0D7-4CF2-79E1-CE2A-DE66C0B4DB8C}"/>
              </a:ext>
            </a:extLst>
          </p:cNvPr>
          <p:cNvSpPr txBox="1"/>
          <p:nvPr/>
        </p:nvSpPr>
        <p:spPr>
          <a:xfrm>
            <a:off x="4362682" y="5791665"/>
            <a:ext cx="1944000" cy="369332"/>
          </a:xfrm>
          <a:prstGeom prst="rect">
            <a:avLst/>
          </a:prstGeom>
          <a:solidFill>
            <a:schemeClr val="accent3">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Facturas/</a:t>
            </a:r>
            <a:r>
              <a:rPr lang="es-ES" dirty="0" err="1">
                <a:latin typeface="Calibri"/>
                <a:ea typeface="Calibri"/>
                <a:cs typeface="Calibri"/>
              </a:rPr>
              <a:t>doc</a:t>
            </a:r>
            <a:r>
              <a:rPr lang="es-ES" dirty="0">
                <a:latin typeface="Calibri"/>
                <a:ea typeface="Calibri"/>
                <a:cs typeface="Calibri"/>
              </a:rPr>
              <a:t> pago</a:t>
            </a:r>
            <a:endParaRPr lang="es-E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55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75128-C4FA-6048-D308-0DB75223C88D}"/>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B3F530E9-254C-E5AC-A24D-11A62C030F8A}"/>
              </a:ext>
            </a:extLst>
          </p:cNvPr>
          <p:cNvSpPr txBox="1"/>
          <p:nvPr/>
        </p:nvSpPr>
        <p:spPr>
          <a:xfrm>
            <a:off x="2379011" y="2148372"/>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C3BB30DA-803B-83C7-245F-33972C9B64E7}"/>
              </a:ext>
            </a:extLst>
          </p:cNvPr>
          <p:cNvSpPr txBox="1"/>
          <p:nvPr/>
        </p:nvSpPr>
        <p:spPr>
          <a:xfrm>
            <a:off x="8299133"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11" name="CuadroTexto 10">
            <a:extLst>
              <a:ext uri="{FF2B5EF4-FFF2-40B4-BE49-F238E27FC236}">
                <a16:creationId xmlns:a16="http://schemas.microsoft.com/office/drawing/2014/main" id="{DC4B7A0A-733A-267C-674D-F54548DF85D5}"/>
              </a:ext>
            </a:extLst>
          </p:cNvPr>
          <p:cNvSpPr txBox="1"/>
          <p:nvPr/>
        </p:nvSpPr>
        <p:spPr>
          <a:xfrm>
            <a:off x="4352385" y="2150226"/>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20DADDD7-77CE-A371-2C85-F30D1C6DFD27}"/>
              </a:ext>
            </a:extLst>
          </p:cNvPr>
          <p:cNvSpPr txBox="1"/>
          <p:nvPr/>
        </p:nvSpPr>
        <p:spPr>
          <a:xfrm>
            <a:off x="6325759"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EAB4245C-29C6-8116-132F-3FDFD732FFB9}"/>
              </a:ext>
            </a:extLst>
          </p:cNvPr>
          <p:cNvSpPr txBox="1"/>
          <p:nvPr/>
        </p:nvSpPr>
        <p:spPr>
          <a:xfrm>
            <a:off x="2377535" y="2553951"/>
            <a:ext cx="1944000" cy="369332"/>
          </a:xfrm>
          <a:prstGeom prst="rect">
            <a:avLst/>
          </a:prstGeom>
          <a:solidFill>
            <a:schemeClr val="accent1">
              <a:lumMod val="75000"/>
            </a:schemeClr>
          </a:solidFill>
        </p:spPr>
        <p:txBody>
          <a:bodyPr wrap="square" rtlCol="0">
            <a:spAutoFit/>
          </a:bodyPr>
          <a:lstStyle/>
          <a:p>
            <a:pPr algn="ctr"/>
            <a:r>
              <a:rPr lang="es-ES" b="1" dirty="0" err="1">
                <a:solidFill>
                  <a:schemeClr val="bg1"/>
                </a:solidFill>
                <a:latin typeface="Calibri" panose="020F0502020204030204" pitchFamily="34" charset="0"/>
                <a:ea typeface="Calibri" panose="020F0502020204030204" pitchFamily="34" charset="0"/>
                <a:cs typeface="Calibri" panose="020F0502020204030204" pitchFamily="34" charset="0"/>
              </a:rPr>
              <a:t>Tít</a:t>
            </a: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 bonificados</a:t>
            </a:r>
          </a:p>
        </p:txBody>
      </p:sp>
      <p:sp>
        <p:nvSpPr>
          <p:cNvPr id="14" name="CuadroTexto 13">
            <a:extLst>
              <a:ext uri="{FF2B5EF4-FFF2-40B4-BE49-F238E27FC236}">
                <a16:creationId xmlns:a16="http://schemas.microsoft.com/office/drawing/2014/main" id="{B49E1A96-2F75-0035-C80B-FF2EB9F2E282}"/>
              </a:ext>
            </a:extLst>
          </p:cNvPr>
          <p:cNvSpPr txBox="1"/>
          <p:nvPr/>
        </p:nvSpPr>
        <p:spPr>
          <a:xfrm>
            <a:off x="2377535" y="2959530"/>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Descuentos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06E082EA-C82D-16CE-9D90-5B05DAE6B7C0}"/>
              </a:ext>
            </a:extLst>
          </p:cNvPr>
          <p:cNvSpPr txBox="1"/>
          <p:nvPr/>
        </p:nvSpPr>
        <p:spPr>
          <a:xfrm>
            <a:off x="4352385" y="2553951"/>
            <a:ext cx="1944000" cy="369332"/>
          </a:xfrm>
          <a:prstGeom prst="rect">
            <a:avLst/>
          </a:prstGeom>
          <a:solidFill>
            <a:schemeClr val="bg2">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Normas tarifas</a:t>
            </a:r>
          </a:p>
        </p:txBody>
      </p:sp>
      <p:sp>
        <p:nvSpPr>
          <p:cNvPr id="18" name="CuadroTexto 17">
            <a:extLst>
              <a:ext uri="{FF2B5EF4-FFF2-40B4-BE49-F238E27FC236}">
                <a16:creationId xmlns:a16="http://schemas.microsoft.com/office/drawing/2014/main" id="{01AD9300-9839-7B0F-A7FA-76E019B7A531}"/>
              </a:ext>
            </a:extLst>
          </p:cNvPr>
          <p:cNvSpPr txBox="1"/>
          <p:nvPr/>
        </p:nvSpPr>
        <p:spPr>
          <a:xfrm>
            <a:off x="4362682" y="4204812"/>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ZBE</a:t>
            </a:r>
          </a:p>
        </p:txBody>
      </p:sp>
      <p:sp>
        <p:nvSpPr>
          <p:cNvPr id="29" name="CuadroTexto 28">
            <a:extLst>
              <a:ext uri="{FF2B5EF4-FFF2-40B4-BE49-F238E27FC236}">
                <a16:creationId xmlns:a16="http://schemas.microsoft.com/office/drawing/2014/main" id="{A851FCB1-B229-2558-6C33-0150D61CE5CE}"/>
              </a:ext>
            </a:extLst>
          </p:cNvPr>
          <p:cNvSpPr txBox="1"/>
          <p:nvPr/>
        </p:nvSpPr>
        <p:spPr>
          <a:xfrm>
            <a:off x="2376523" y="336432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a:ea typeface="Calibri"/>
                <a:cs typeface="Calibri"/>
              </a:rPr>
              <a:t>Devol.-</a:t>
            </a:r>
            <a:r>
              <a:rPr lang="es-ES" dirty="0" err="1">
                <a:latin typeface="Calibri"/>
                <a:ea typeface="Calibri"/>
                <a:cs typeface="Calibri"/>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2" name="CuadroTexto 31">
            <a:extLst>
              <a:ext uri="{FF2B5EF4-FFF2-40B4-BE49-F238E27FC236}">
                <a16:creationId xmlns:a16="http://schemas.microsoft.com/office/drawing/2014/main" id="{F46F95B2-B36E-FBAE-A3B3-072F5CCAFAD7}"/>
              </a:ext>
            </a:extLst>
          </p:cNvPr>
          <p:cNvSpPr txBox="1"/>
          <p:nvPr/>
        </p:nvSpPr>
        <p:spPr>
          <a:xfrm>
            <a:off x="6325759" y="2553951"/>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6" name="CuadroTexto 35">
            <a:extLst>
              <a:ext uri="{FF2B5EF4-FFF2-40B4-BE49-F238E27FC236}">
                <a16:creationId xmlns:a16="http://schemas.microsoft.com/office/drawing/2014/main" id="{7F4F7D7E-BD71-C91C-B77E-0C5D9B95030A}"/>
              </a:ext>
            </a:extLst>
          </p:cNvPr>
          <p:cNvSpPr txBox="1"/>
          <p:nvPr/>
        </p:nvSpPr>
        <p:spPr>
          <a:xfrm>
            <a:off x="2376522" y="1232618"/>
            <a:ext cx="7866612"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SECRETARIO MUNICIPAL O GENERAL</a:t>
            </a:r>
          </a:p>
        </p:txBody>
      </p:sp>
      <p:sp>
        <p:nvSpPr>
          <p:cNvPr id="38" name="CuadroTexto 37">
            <a:extLst>
              <a:ext uri="{FF2B5EF4-FFF2-40B4-BE49-F238E27FC236}">
                <a16:creationId xmlns:a16="http://schemas.microsoft.com/office/drawing/2014/main" id="{7D09CCF9-6861-7BD1-F867-D6D763685FCC}"/>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
        <p:nvSpPr>
          <p:cNvPr id="2" name="CuadroTexto 28">
            <a:extLst>
              <a:ext uri="{FF2B5EF4-FFF2-40B4-BE49-F238E27FC236}">
                <a16:creationId xmlns:a16="http://schemas.microsoft.com/office/drawing/2014/main" id="{81C383EC-8DE6-A981-7DF9-1183BB8CA517}"/>
              </a:ext>
            </a:extLst>
          </p:cNvPr>
          <p:cNvSpPr txBox="1"/>
          <p:nvPr/>
        </p:nvSpPr>
        <p:spPr>
          <a:xfrm>
            <a:off x="2376523" y="4196841"/>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dirty="0">
                <a:solidFill>
                  <a:schemeClr val="bg1"/>
                </a:solidFill>
                <a:latin typeface="Calibri"/>
                <a:ea typeface="Calibri"/>
                <a:cs typeface="Calibri"/>
              </a:rPr>
              <a:t>ZBE</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8">
            <a:extLst>
              <a:ext uri="{FF2B5EF4-FFF2-40B4-BE49-F238E27FC236}">
                <a16:creationId xmlns:a16="http://schemas.microsoft.com/office/drawing/2014/main" id="{038E7519-BDDB-8AF3-59FD-C738013EAF6C}"/>
              </a:ext>
            </a:extLst>
          </p:cNvPr>
          <p:cNvSpPr txBox="1"/>
          <p:nvPr/>
        </p:nvSpPr>
        <p:spPr>
          <a:xfrm>
            <a:off x="2376523" y="459843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Anticipo</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9" name="CuadroTexto 28">
            <a:extLst>
              <a:ext uri="{FF2B5EF4-FFF2-40B4-BE49-F238E27FC236}">
                <a16:creationId xmlns:a16="http://schemas.microsoft.com/office/drawing/2014/main" id="{5A684526-1823-D8EF-369F-797C10CBB696}"/>
              </a:ext>
            </a:extLst>
          </p:cNvPr>
          <p:cNvSpPr txBox="1"/>
          <p:nvPr/>
        </p:nvSpPr>
        <p:spPr>
          <a:xfrm>
            <a:off x="2376523" y="5000030"/>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err="1">
                <a:latin typeface="Calibri"/>
                <a:ea typeface="Calibri"/>
                <a:cs typeface="Calibri"/>
              </a:rPr>
              <a:t>Inaplicaci</a:t>
            </a:r>
            <a:r>
              <a:rPr lang="es-ES">
                <a:latin typeface="Calibri"/>
                <a:ea typeface="Calibri"/>
                <a:cs typeface="Calibri"/>
              </a:rPr>
              <a:t>ón</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3" name="CuadroTexto 28">
            <a:extLst>
              <a:ext uri="{FF2B5EF4-FFF2-40B4-BE49-F238E27FC236}">
                <a16:creationId xmlns:a16="http://schemas.microsoft.com/office/drawing/2014/main" id="{141EFE8E-6D3C-A56D-0833-3627358266ED}"/>
              </a:ext>
            </a:extLst>
          </p:cNvPr>
          <p:cNvSpPr txBox="1"/>
          <p:nvPr/>
        </p:nvSpPr>
        <p:spPr>
          <a:xfrm>
            <a:off x="2376522" y="5397504"/>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Otras ayudas</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4" name="CuadroTexto 17">
            <a:extLst>
              <a:ext uri="{FF2B5EF4-FFF2-40B4-BE49-F238E27FC236}">
                <a16:creationId xmlns:a16="http://schemas.microsoft.com/office/drawing/2014/main" id="{AC801DF9-01C4-4560-DB30-64406F2BAF19}"/>
              </a:ext>
            </a:extLst>
          </p:cNvPr>
          <p:cNvSpPr txBox="1"/>
          <p:nvPr/>
        </p:nvSpPr>
        <p:spPr>
          <a:xfrm>
            <a:off x="4362682" y="539674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Resolución/similar</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330E482D-889B-3AB5-700B-9B0D1ABB4E30}"/>
              </a:ext>
            </a:extLst>
          </p:cNvPr>
          <p:cNvSpPr txBox="1"/>
          <p:nvPr/>
        </p:nvSpPr>
        <p:spPr>
          <a:xfrm>
            <a:off x="6325759" y="296210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Penalizaciones</a:t>
            </a:r>
          </a:p>
        </p:txBody>
      </p:sp>
      <p:sp>
        <p:nvSpPr>
          <p:cNvPr id="22" name="CuadroTexto 21">
            <a:extLst>
              <a:ext uri="{FF2B5EF4-FFF2-40B4-BE49-F238E27FC236}">
                <a16:creationId xmlns:a16="http://schemas.microsoft.com/office/drawing/2014/main" id="{01388E73-D6D4-60C1-0A92-45334AB1B273}"/>
              </a:ext>
            </a:extLst>
          </p:cNvPr>
          <p:cNvSpPr txBox="1"/>
          <p:nvPr/>
        </p:nvSpPr>
        <p:spPr>
          <a:xfrm>
            <a:off x="4349337" y="296238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a:t>
            </a:r>
            <a:r>
              <a:rPr lang="es-ES" dirty="0" err="1">
                <a:latin typeface="Calibri" panose="020F0502020204030204" pitchFamily="34" charset="0"/>
                <a:ea typeface="Calibri" panose="020F0502020204030204" pitchFamily="34" charset="0"/>
                <a:cs typeface="Calibri" panose="020F0502020204030204" pitchFamily="34" charset="0"/>
              </a:rPr>
              <a:t>dtos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582BA7DC-3750-2669-EFBD-9AFDC60A83B7}"/>
              </a:ext>
            </a:extLst>
          </p:cNvPr>
          <p:cNvSpPr txBox="1"/>
          <p:nvPr/>
        </p:nvSpPr>
        <p:spPr>
          <a:xfrm>
            <a:off x="2362788" y="3745706"/>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a:ea typeface="Calibri"/>
                <a:cs typeface="Calibri"/>
              </a:rPr>
              <a:t>Billetes expedidos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5" name="CuadroTexto 28">
            <a:extLst>
              <a:ext uri="{FF2B5EF4-FFF2-40B4-BE49-F238E27FC236}">
                <a16:creationId xmlns:a16="http://schemas.microsoft.com/office/drawing/2014/main" id="{399EAECA-DCF6-0858-33B2-70BE76664B37}"/>
              </a:ext>
            </a:extLst>
          </p:cNvPr>
          <p:cNvSpPr txBox="1"/>
          <p:nvPr/>
        </p:nvSpPr>
        <p:spPr>
          <a:xfrm>
            <a:off x="2376522" y="579032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Cofinanciación</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6" name="CuadroTexto 5">
            <a:extLst>
              <a:ext uri="{FF2B5EF4-FFF2-40B4-BE49-F238E27FC236}">
                <a16:creationId xmlns:a16="http://schemas.microsoft.com/office/drawing/2014/main" id="{14EEBD22-3B16-F8DF-174A-3FD1514476C4}"/>
              </a:ext>
            </a:extLst>
          </p:cNvPr>
          <p:cNvSpPr txBox="1"/>
          <p:nvPr/>
        </p:nvSpPr>
        <p:spPr>
          <a:xfrm>
            <a:off x="4349337" y="335130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Disposición</a:t>
            </a:r>
          </a:p>
        </p:txBody>
      </p:sp>
      <p:sp>
        <p:nvSpPr>
          <p:cNvPr id="8" name="CuadroTexto 17">
            <a:extLst>
              <a:ext uri="{FF2B5EF4-FFF2-40B4-BE49-F238E27FC236}">
                <a16:creationId xmlns:a16="http://schemas.microsoft.com/office/drawing/2014/main" id="{CD7F3704-A3BC-65F0-3BBE-852638278CE7}"/>
              </a:ext>
            </a:extLst>
          </p:cNvPr>
          <p:cNvSpPr txBox="1"/>
          <p:nvPr/>
        </p:nvSpPr>
        <p:spPr>
          <a:xfrm>
            <a:off x="4362682" y="579166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Facturas/</a:t>
            </a:r>
            <a:r>
              <a:rPr lang="es-ES" dirty="0" err="1">
                <a:latin typeface="Calibri"/>
                <a:ea typeface="Calibri"/>
                <a:cs typeface="Calibri"/>
              </a:rPr>
              <a:t>doc</a:t>
            </a:r>
            <a:r>
              <a:rPr lang="es-ES" dirty="0">
                <a:latin typeface="Calibri"/>
                <a:ea typeface="Calibri"/>
                <a:cs typeface="Calibri"/>
              </a:rPr>
              <a:t> pago</a:t>
            </a:r>
            <a:endParaRPr lang="es-E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702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79511-E5F3-829A-14F8-1EDA86A18572}"/>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4FD2528E-75F2-0F15-820D-4D50C45128AF}"/>
              </a:ext>
            </a:extLst>
          </p:cNvPr>
          <p:cNvSpPr txBox="1"/>
          <p:nvPr/>
        </p:nvSpPr>
        <p:spPr>
          <a:xfrm>
            <a:off x="2379011" y="2148372"/>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AE8C7982-44C1-C945-ED57-CF2C5DBBC68A}"/>
              </a:ext>
            </a:extLst>
          </p:cNvPr>
          <p:cNvSpPr txBox="1"/>
          <p:nvPr/>
        </p:nvSpPr>
        <p:spPr>
          <a:xfrm>
            <a:off x="8299133"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11" name="CuadroTexto 10">
            <a:extLst>
              <a:ext uri="{FF2B5EF4-FFF2-40B4-BE49-F238E27FC236}">
                <a16:creationId xmlns:a16="http://schemas.microsoft.com/office/drawing/2014/main" id="{46E02C2B-0DE0-E307-A6E3-4C6457AA6DD9}"/>
              </a:ext>
            </a:extLst>
          </p:cNvPr>
          <p:cNvSpPr txBox="1"/>
          <p:nvPr/>
        </p:nvSpPr>
        <p:spPr>
          <a:xfrm>
            <a:off x="4352385" y="2150226"/>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B878058A-E411-CEAD-7A89-F6DA12584FC5}"/>
              </a:ext>
            </a:extLst>
          </p:cNvPr>
          <p:cNvSpPr txBox="1"/>
          <p:nvPr/>
        </p:nvSpPr>
        <p:spPr>
          <a:xfrm>
            <a:off x="6325759"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F83582E1-862E-D018-0FA8-C4D226BE7458}"/>
              </a:ext>
            </a:extLst>
          </p:cNvPr>
          <p:cNvSpPr txBox="1"/>
          <p:nvPr/>
        </p:nvSpPr>
        <p:spPr>
          <a:xfrm>
            <a:off x="2377535" y="2553951"/>
            <a:ext cx="1944000" cy="369332"/>
          </a:xfrm>
          <a:prstGeom prst="rect">
            <a:avLst/>
          </a:prstGeom>
          <a:solidFill>
            <a:schemeClr val="bg2">
              <a:lumMod val="20000"/>
              <a:lumOff val="80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Tít</a:t>
            </a:r>
            <a:r>
              <a:rPr lang="es-ES" dirty="0">
                <a:latin typeface="Calibri" panose="020F0502020204030204" pitchFamily="34" charset="0"/>
                <a:ea typeface="Calibri" panose="020F0502020204030204" pitchFamily="34" charset="0"/>
                <a:cs typeface="Calibri" panose="020F0502020204030204" pitchFamily="34" charset="0"/>
              </a:rPr>
              <a:t> bonificados</a:t>
            </a:r>
          </a:p>
        </p:txBody>
      </p:sp>
      <p:sp>
        <p:nvSpPr>
          <p:cNvPr id="14" name="CuadroTexto 13">
            <a:extLst>
              <a:ext uri="{FF2B5EF4-FFF2-40B4-BE49-F238E27FC236}">
                <a16:creationId xmlns:a16="http://schemas.microsoft.com/office/drawing/2014/main" id="{6B4E6F7D-6B1C-6232-202A-EB678B36CD1D}"/>
              </a:ext>
            </a:extLst>
          </p:cNvPr>
          <p:cNvSpPr txBox="1"/>
          <p:nvPr/>
        </p:nvSpPr>
        <p:spPr>
          <a:xfrm>
            <a:off x="2377535" y="2959530"/>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dirty="0">
                <a:solidFill>
                  <a:schemeClr val="bg1"/>
                </a:solidFill>
                <a:latin typeface="Calibri"/>
                <a:ea typeface="Calibri"/>
                <a:cs typeface="Calibri"/>
              </a:rPr>
              <a:t>Descuentos</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18FC993A-0BEE-603B-9155-4D072AD209D4}"/>
              </a:ext>
            </a:extLst>
          </p:cNvPr>
          <p:cNvSpPr txBox="1"/>
          <p:nvPr/>
        </p:nvSpPr>
        <p:spPr>
          <a:xfrm>
            <a:off x="4352385" y="2553951"/>
            <a:ext cx="1944000" cy="369332"/>
          </a:xfrm>
          <a:prstGeom prst="rect">
            <a:avLst/>
          </a:prstGeom>
          <a:solidFill>
            <a:schemeClr val="bg2">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Normas tarifas</a:t>
            </a:r>
          </a:p>
        </p:txBody>
      </p:sp>
      <p:sp>
        <p:nvSpPr>
          <p:cNvPr id="18" name="CuadroTexto 17">
            <a:extLst>
              <a:ext uri="{FF2B5EF4-FFF2-40B4-BE49-F238E27FC236}">
                <a16:creationId xmlns:a16="http://schemas.microsoft.com/office/drawing/2014/main" id="{FAB76241-A70A-11C9-01F6-002AD50DDA05}"/>
              </a:ext>
            </a:extLst>
          </p:cNvPr>
          <p:cNvSpPr txBox="1"/>
          <p:nvPr/>
        </p:nvSpPr>
        <p:spPr>
          <a:xfrm>
            <a:off x="4362682" y="419566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ZBE</a:t>
            </a:r>
          </a:p>
        </p:txBody>
      </p:sp>
      <p:sp>
        <p:nvSpPr>
          <p:cNvPr id="29" name="CuadroTexto 28">
            <a:extLst>
              <a:ext uri="{FF2B5EF4-FFF2-40B4-BE49-F238E27FC236}">
                <a16:creationId xmlns:a16="http://schemas.microsoft.com/office/drawing/2014/main" id="{EB39D9B8-AACC-5559-C2E5-6DEB7FEB2624}"/>
              </a:ext>
            </a:extLst>
          </p:cNvPr>
          <p:cNvSpPr txBox="1"/>
          <p:nvPr/>
        </p:nvSpPr>
        <p:spPr>
          <a:xfrm>
            <a:off x="2376523" y="3364325"/>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a:ea typeface="Calibri"/>
                <a:cs typeface="Calibri"/>
              </a:rPr>
              <a:t>Devol.-</a:t>
            </a:r>
            <a:r>
              <a:rPr lang="es-ES" b="1" dirty="0" err="1">
                <a:solidFill>
                  <a:schemeClr val="bg1"/>
                </a:solidFill>
                <a:latin typeface="Calibri"/>
                <a:ea typeface="Calibri"/>
                <a:cs typeface="Calibri"/>
              </a:rPr>
              <a:t>comp.</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2" name="CuadroTexto 31">
            <a:extLst>
              <a:ext uri="{FF2B5EF4-FFF2-40B4-BE49-F238E27FC236}">
                <a16:creationId xmlns:a16="http://schemas.microsoft.com/office/drawing/2014/main" id="{9C47FAF1-582C-FC53-407F-438E036BA2B4}"/>
              </a:ext>
            </a:extLst>
          </p:cNvPr>
          <p:cNvSpPr txBox="1"/>
          <p:nvPr/>
        </p:nvSpPr>
        <p:spPr>
          <a:xfrm>
            <a:off x="6325759" y="2553951"/>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6" name="CuadroTexto 35">
            <a:extLst>
              <a:ext uri="{FF2B5EF4-FFF2-40B4-BE49-F238E27FC236}">
                <a16:creationId xmlns:a16="http://schemas.microsoft.com/office/drawing/2014/main" id="{13CB7CA5-C6F5-00E4-0ED0-62BB92A68AAC}"/>
              </a:ext>
            </a:extLst>
          </p:cNvPr>
          <p:cNvSpPr txBox="1"/>
          <p:nvPr/>
        </p:nvSpPr>
        <p:spPr>
          <a:xfrm>
            <a:off x="2376522" y="1232618"/>
            <a:ext cx="7866612"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ENTIDAD SOLICITANTE O REPRESENTANTE LEGAL</a:t>
            </a:r>
          </a:p>
        </p:txBody>
      </p:sp>
      <p:sp>
        <p:nvSpPr>
          <p:cNvPr id="38" name="CuadroTexto 37">
            <a:extLst>
              <a:ext uri="{FF2B5EF4-FFF2-40B4-BE49-F238E27FC236}">
                <a16:creationId xmlns:a16="http://schemas.microsoft.com/office/drawing/2014/main" id="{A36A3083-E57F-FBD6-DA7C-F8AC0F0CF110}"/>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
        <p:nvSpPr>
          <p:cNvPr id="2" name="CuadroTexto 28">
            <a:extLst>
              <a:ext uri="{FF2B5EF4-FFF2-40B4-BE49-F238E27FC236}">
                <a16:creationId xmlns:a16="http://schemas.microsoft.com/office/drawing/2014/main" id="{E561946A-A485-1270-5610-9DCA29F4F07A}"/>
              </a:ext>
            </a:extLst>
          </p:cNvPr>
          <p:cNvSpPr txBox="1"/>
          <p:nvPr/>
        </p:nvSpPr>
        <p:spPr>
          <a:xfrm>
            <a:off x="2376523" y="4187697"/>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ZBE</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8">
            <a:extLst>
              <a:ext uri="{FF2B5EF4-FFF2-40B4-BE49-F238E27FC236}">
                <a16:creationId xmlns:a16="http://schemas.microsoft.com/office/drawing/2014/main" id="{E46E6FE5-4B26-4C61-5A66-06B507125E69}"/>
              </a:ext>
            </a:extLst>
          </p:cNvPr>
          <p:cNvSpPr txBox="1"/>
          <p:nvPr/>
        </p:nvSpPr>
        <p:spPr>
          <a:xfrm>
            <a:off x="2376523" y="4589291"/>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Anticipo</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9" name="CuadroTexto 28">
            <a:extLst>
              <a:ext uri="{FF2B5EF4-FFF2-40B4-BE49-F238E27FC236}">
                <a16:creationId xmlns:a16="http://schemas.microsoft.com/office/drawing/2014/main" id="{CF880B32-7F12-6ECB-9829-E705A46AA23D}"/>
              </a:ext>
            </a:extLst>
          </p:cNvPr>
          <p:cNvSpPr txBox="1"/>
          <p:nvPr/>
        </p:nvSpPr>
        <p:spPr>
          <a:xfrm>
            <a:off x="2376523" y="4990886"/>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err="1">
                <a:solidFill>
                  <a:schemeClr val="bg1"/>
                </a:solidFill>
                <a:latin typeface="Calibri"/>
                <a:ea typeface="Calibri"/>
                <a:cs typeface="Calibri"/>
              </a:rPr>
              <a:t>Inaplicaci</a:t>
            </a:r>
            <a:r>
              <a:rPr lang="es-ES" b="1">
                <a:solidFill>
                  <a:schemeClr val="bg1"/>
                </a:solidFill>
                <a:latin typeface="Calibri"/>
                <a:ea typeface="Calibri"/>
                <a:cs typeface="Calibri"/>
              </a:rPr>
              <a:t>ón</a:t>
            </a:r>
            <a:endParaRPr lang="es-ES" b="1">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CuadroTexto 28">
            <a:extLst>
              <a:ext uri="{FF2B5EF4-FFF2-40B4-BE49-F238E27FC236}">
                <a16:creationId xmlns:a16="http://schemas.microsoft.com/office/drawing/2014/main" id="{DFF33549-112B-D296-8335-E60848DD9A01}"/>
              </a:ext>
            </a:extLst>
          </p:cNvPr>
          <p:cNvSpPr txBox="1"/>
          <p:nvPr/>
        </p:nvSpPr>
        <p:spPr>
          <a:xfrm>
            <a:off x="2376522" y="5388360"/>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Otras ayudas</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4" name="CuadroTexto 17">
            <a:extLst>
              <a:ext uri="{FF2B5EF4-FFF2-40B4-BE49-F238E27FC236}">
                <a16:creationId xmlns:a16="http://schemas.microsoft.com/office/drawing/2014/main" id="{58800DE5-C41E-5BFF-48C4-4F85C67A840B}"/>
              </a:ext>
            </a:extLst>
          </p:cNvPr>
          <p:cNvSpPr txBox="1"/>
          <p:nvPr/>
        </p:nvSpPr>
        <p:spPr>
          <a:xfrm>
            <a:off x="4362682" y="5387601"/>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Resolución/similar</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8C05AE85-A49B-220E-A6A7-6EAF16AABBD2}"/>
              </a:ext>
            </a:extLst>
          </p:cNvPr>
          <p:cNvSpPr txBox="1"/>
          <p:nvPr/>
        </p:nvSpPr>
        <p:spPr>
          <a:xfrm>
            <a:off x="6325759" y="296210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Penalizaciones</a:t>
            </a:r>
          </a:p>
        </p:txBody>
      </p:sp>
      <p:sp>
        <p:nvSpPr>
          <p:cNvPr id="22" name="CuadroTexto 21">
            <a:extLst>
              <a:ext uri="{FF2B5EF4-FFF2-40B4-BE49-F238E27FC236}">
                <a16:creationId xmlns:a16="http://schemas.microsoft.com/office/drawing/2014/main" id="{142E44D6-A1F2-E156-F6AD-4D7A6624576D}"/>
              </a:ext>
            </a:extLst>
          </p:cNvPr>
          <p:cNvSpPr txBox="1"/>
          <p:nvPr/>
        </p:nvSpPr>
        <p:spPr>
          <a:xfrm>
            <a:off x="4349337" y="296238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a:t>
            </a:r>
            <a:r>
              <a:rPr lang="es-ES" dirty="0" err="1">
                <a:latin typeface="Calibri" panose="020F0502020204030204" pitchFamily="34" charset="0"/>
                <a:ea typeface="Calibri" panose="020F0502020204030204" pitchFamily="34" charset="0"/>
                <a:cs typeface="Calibri" panose="020F0502020204030204" pitchFamily="34" charset="0"/>
              </a:rPr>
              <a:t>dtos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1800A6DD-2A0D-8F09-DD8C-6F88C960C147}"/>
              </a:ext>
            </a:extLst>
          </p:cNvPr>
          <p:cNvSpPr txBox="1"/>
          <p:nvPr/>
        </p:nvSpPr>
        <p:spPr>
          <a:xfrm>
            <a:off x="2376522" y="3775843"/>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a:ea typeface="Calibri"/>
                <a:cs typeface="Calibri"/>
              </a:rPr>
              <a:t>Billetes expedidos</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uadroTexto 28">
            <a:extLst>
              <a:ext uri="{FF2B5EF4-FFF2-40B4-BE49-F238E27FC236}">
                <a16:creationId xmlns:a16="http://schemas.microsoft.com/office/drawing/2014/main" id="{1F4F27D8-0D3C-E9E5-DAC8-F893B7C6C46E}"/>
              </a:ext>
            </a:extLst>
          </p:cNvPr>
          <p:cNvSpPr txBox="1"/>
          <p:nvPr/>
        </p:nvSpPr>
        <p:spPr>
          <a:xfrm>
            <a:off x="2376522" y="5781181"/>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Cofinanciación</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6" name="CuadroTexto 5">
            <a:extLst>
              <a:ext uri="{FF2B5EF4-FFF2-40B4-BE49-F238E27FC236}">
                <a16:creationId xmlns:a16="http://schemas.microsoft.com/office/drawing/2014/main" id="{F2FFDF4B-611D-4A5E-717C-DDAF61519B4D}"/>
              </a:ext>
            </a:extLst>
          </p:cNvPr>
          <p:cNvSpPr txBox="1"/>
          <p:nvPr/>
        </p:nvSpPr>
        <p:spPr>
          <a:xfrm>
            <a:off x="4349337" y="335130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Disposición</a:t>
            </a:r>
          </a:p>
        </p:txBody>
      </p:sp>
      <p:sp>
        <p:nvSpPr>
          <p:cNvPr id="8" name="CuadroTexto 17">
            <a:extLst>
              <a:ext uri="{FF2B5EF4-FFF2-40B4-BE49-F238E27FC236}">
                <a16:creationId xmlns:a16="http://schemas.microsoft.com/office/drawing/2014/main" id="{CAF44BDE-C048-1850-AE7D-EA52278EF51B}"/>
              </a:ext>
            </a:extLst>
          </p:cNvPr>
          <p:cNvSpPr txBox="1"/>
          <p:nvPr/>
        </p:nvSpPr>
        <p:spPr>
          <a:xfrm>
            <a:off x="4362682" y="579166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Facturas/</a:t>
            </a:r>
            <a:r>
              <a:rPr lang="es-ES" dirty="0" err="1">
                <a:latin typeface="Calibri"/>
                <a:ea typeface="Calibri"/>
                <a:cs typeface="Calibri"/>
              </a:rPr>
              <a:t>doc</a:t>
            </a:r>
            <a:r>
              <a:rPr lang="es-ES" dirty="0">
                <a:latin typeface="Calibri"/>
                <a:ea typeface="Calibri"/>
                <a:cs typeface="Calibri"/>
              </a:rPr>
              <a:t> pago</a:t>
            </a:r>
            <a:endParaRPr lang="es-E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4254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94980-CC4F-D19B-EEC3-A13DFA14B885}"/>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112E5280-327A-31A7-DE76-29A1A0065B96}"/>
              </a:ext>
            </a:extLst>
          </p:cNvPr>
          <p:cNvSpPr txBox="1"/>
          <p:nvPr/>
        </p:nvSpPr>
        <p:spPr>
          <a:xfrm>
            <a:off x="2379011" y="2148372"/>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F63CA69F-DB30-3F94-5573-B69EEB351FC1}"/>
              </a:ext>
            </a:extLst>
          </p:cNvPr>
          <p:cNvSpPr txBox="1"/>
          <p:nvPr/>
        </p:nvSpPr>
        <p:spPr>
          <a:xfrm>
            <a:off x="8299133"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11" name="CuadroTexto 10">
            <a:extLst>
              <a:ext uri="{FF2B5EF4-FFF2-40B4-BE49-F238E27FC236}">
                <a16:creationId xmlns:a16="http://schemas.microsoft.com/office/drawing/2014/main" id="{E349D307-2928-56FE-BBB2-2AFBEECDA32F}"/>
              </a:ext>
            </a:extLst>
          </p:cNvPr>
          <p:cNvSpPr txBox="1"/>
          <p:nvPr/>
        </p:nvSpPr>
        <p:spPr>
          <a:xfrm>
            <a:off x="4352385" y="2150226"/>
            <a:ext cx="1944000" cy="369332"/>
          </a:xfrm>
          <a:prstGeom prst="rect">
            <a:avLst/>
          </a:prstGeom>
          <a:solidFill>
            <a:schemeClr val="tx2">
              <a:lumMod val="75000"/>
            </a:schemeClr>
          </a:solidFill>
        </p:spPr>
        <p:txBody>
          <a:bodyPr wrap="square" rtlCol="0">
            <a:spAutoFit/>
          </a:bodyPr>
          <a:lstStyle/>
          <a:p>
            <a:pPr algn="ctr"/>
            <a:r>
              <a:rPr lang="es-ES" b="1">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0E0DC5AD-A690-8662-CAF2-3F6B39043EE7}"/>
              </a:ext>
            </a:extLst>
          </p:cNvPr>
          <p:cNvSpPr txBox="1"/>
          <p:nvPr/>
        </p:nvSpPr>
        <p:spPr>
          <a:xfrm>
            <a:off x="6325759" y="2148372"/>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CFBD6953-1C6E-D683-7050-A0C4E31342F7}"/>
              </a:ext>
            </a:extLst>
          </p:cNvPr>
          <p:cNvSpPr txBox="1"/>
          <p:nvPr/>
        </p:nvSpPr>
        <p:spPr>
          <a:xfrm>
            <a:off x="2377535" y="2553951"/>
            <a:ext cx="1944000" cy="369332"/>
          </a:xfrm>
          <a:prstGeom prst="rect">
            <a:avLst/>
          </a:prstGeom>
          <a:solidFill>
            <a:schemeClr val="bg2">
              <a:lumMod val="20000"/>
              <a:lumOff val="80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Tít</a:t>
            </a:r>
            <a:r>
              <a:rPr lang="es-ES" dirty="0">
                <a:latin typeface="Calibri" panose="020F0502020204030204" pitchFamily="34" charset="0"/>
                <a:ea typeface="Calibri" panose="020F0502020204030204" pitchFamily="34" charset="0"/>
                <a:cs typeface="Calibri" panose="020F0502020204030204" pitchFamily="34" charset="0"/>
              </a:rPr>
              <a:t> bonificados</a:t>
            </a:r>
          </a:p>
        </p:txBody>
      </p:sp>
      <p:sp>
        <p:nvSpPr>
          <p:cNvPr id="14" name="CuadroTexto 13">
            <a:extLst>
              <a:ext uri="{FF2B5EF4-FFF2-40B4-BE49-F238E27FC236}">
                <a16:creationId xmlns:a16="http://schemas.microsoft.com/office/drawing/2014/main" id="{8F790F57-F324-665A-7661-7422D5D50AA5}"/>
              </a:ext>
            </a:extLst>
          </p:cNvPr>
          <p:cNvSpPr txBox="1"/>
          <p:nvPr/>
        </p:nvSpPr>
        <p:spPr>
          <a:xfrm>
            <a:off x="2377535" y="2959530"/>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Descuentos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3C9C1BAD-F905-73DA-E803-DA3EB4EEC217}"/>
              </a:ext>
            </a:extLst>
          </p:cNvPr>
          <p:cNvSpPr txBox="1"/>
          <p:nvPr/>
        </p:nvSpPr>
        <p:spPr>
          <a:xfrm>
            <a:off x="4352385" y="2553951"/>
            <a:ext cx="1944000" cy="369332"/>
          </a:xfrm>
          <a:prstGeom prst="rect">
            <a:avLst/>
          </a:prstGeom>
          <a:solidFill>
            <a:schemeClr val="bg2">
              <a:lumMod val="20000"/>
              <a:lumOff val="80000"/>
            </a:schemeClr>
          </a:solidFill>
        </p:spPr>
        <p:txBody>
          <a:bodyPr wrap="square" rtlCol="0">
            <a:spAutoFit/>
          </a:bodyPr>
          <a:lstStyle/>
          <a:p>
            <a:pPr algn="ctr"/>
            <a:r>
              <a:rPr lang="es-ES">
                <a:latin typeface="Calibri" panose="020F0502020204030204" pitchFamily="34" charset="0"/>
                <a:ea typeface="Calibri" panose="020F0502020204030204" pitchFamily="34" charset="0"/>
                <a:cs typeface="Calibri" panose="020F0502020204030204" pitchFamily="34" charset="0"/>
              </a:rPr>
              <a:t>Normas tarifas</a:t>
            </a:r>
          </a:p>
        </p:txBody>
      </p:sp>
      <p:sp>
        <p:nvSpPr>
          <p:cNvPr id="18" name="CuadroTexto 17">
            <a:extLst>
              <a:ext uri="{FF2B5EF4-FFF2-40B4-BE49-F238E27FC236}">
                <a16:creationId xmlns:a16="http://schemas.microsoft.com/office/drawing/2014/main" id="{9623C4EF-8586-822D-A240-6FE212308592}"/>
              </a:ext>
            </a:extLst>
          </p:cNvPr>
          <p:cNvSpPr txBox="1"/>
          <p:nvPr/>
        </p:nvSpPr>
        <p:spPr>
          <a:xfrm>
            <a:off x="4362682" y="419566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ZBE</a:t>
            </a:r>
          </a:p>
        </p:txBody>
      </p:sp>
      <p:sp>
        <p:nvSpPr>
          <p:cNvPr id="29" name="CuadroTexto 28">
            <a:extLst>
              <a:ext uri="{FF2B5EF4-FFF2-40B4-BE49-F238E27FC236}">
                <a16:creationId xmlns:a16="http://schemas.microsoft.com/office/drawing/2014/main" id="{5123A845-7114-B6E3-BF55-AB2637DB329A}"/>
              </a:ext>
            </a:extLst>
          </p:cNvPr>
          <p:cNvSpPr txBox="1"/>
          <p:nvPr/>
        </p:nvSpPr>
        <p:spPr>
          <a:xfrm>
            <a:off x="2376523" y="336432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a:ea typeface="Calibri"/>
                <a:cs typeface="Calibri"/>
              </a:rPr>
              <a:t>Devol.-</a:t>
            </a:r>
            <a:r>
              <a:rPr lang="es-ES" dirty="0" err="1">
                <a:latin typeface="Calibri"/>
                <a:ea typeface="Calibri"/>
                <a:cs typeface="Calibri"/>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2" name="CuadroTexto 31">
            <a:extLst>
              <a:ext uri="{FF2B5EF4-FFF2-40B4-BE49-F238E27FC236}">
                <a16:creationId xmlns:a16="http://schemas.microsoft.com/office/drawing/2014/main" id="{AD83449C-085E-4F03-1084-044A8E600E81}"/>
              </a:ext>
            </a:extLst>
          </p:cNvPr>
          <p:cNvSpPr txBox="1"/>
          <p:nvPr/>
        </p:nvSpPr>
        <p:spPr>
          <a:xfrm>
            <a:off x="6325759" y="2553951"/>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6" name="CuadroTexto 35">
            <a:extLst>
              <a:ext uri="{FF2B5EF4-FFF2-40B4-BE49-F238E27FC236}">
                <a16:creationId xmlns:a16="http://schemas.microsoft.com/office/drawing/2014/main" id="{FB9485B9-94B5-6325-AE71-FD863B8A84D8}"/>
              </a:ext>
            </a:extLst>
          </p:cNvPr>
          <p:cNvSpPr txBox="1"/>
          <p:nvPr/>
        </p:nvSpPr>
        <p:spPr>
          <a:xfrm>
            <a:off x="2376522" y="1232618"/>
            <a:ext cx="7866612"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INTERVENCIÓN GENERAL</a:t>
            </a:r>
          </a:p>
        </p:txBody>
      </p:sp>
      <p:sp>
        <p:nvSpPr>
          <p:cNvPr id="38" name="CuadroTexto 37">
            <a:extLst>
              <a:ext uri="{FF2B5EF4-FFF2-40B4-BE49-F238E27FC236}">
                <a16:creationId xmlns:a16="http://schemas.microsoft.com/office/drawing/2014/main" id="{F17F64F0-5132-E853-D164-91BA11D646B8}"/>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
        <p:nvSpPr>
          <p:cNvPr id="2" name="CuadroTexto 28">
            <a:extLst>
              <a:ext uri="{FF2B5EF4-FFF2-40B4-BE49-F238E27FC236}">
                <a16:creationId xmlns:a16="http://schemas.microsoft.com/office/drawing/2014/main" id="{BF0ECC7A-3D40-7B2A-30E1-B02B1D1BD04F}"/>
              </a:ext>
            </a:extLst>
          </p:cNvPr>
          <p:cNvSpPr txBox="1"/>
          <p:nvPr/>
        </p:nvSpPr>
        <p:spPr>
          <a:xfrm>
            <a:off x="2376523" y="4187697"/>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ZBE</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8">
            <a:extLst>
              <a:ext uri="{FF2B5EF4-FFF2-40B4-BE49-F238E27FC236}">
                <a16:creationId xmlns:a16="http://schemas.microsoft.com/office/drawing/2014/main" id="{E3240E6B-6B4B-DF2F-263E-A9E9E1B67B97}"/>
              </a:ext>
            </a:extLst>
          </p:cNvPr>
          <p:cNvSpPr txBox="1"/>
          <p:nvPr/>
        </p:nvSpPr>
        <p:spPr>
          <a:xfrm>
            <a:off x="2376523" y="4589291"/>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dirty="0">
                <a:solidFill>
                  <a:schemeClr val="bg1"/>
                </a:solidFill>
                <a:latin typeface="Calibri"/>
                <a:ea typeface="Calibri"/>
                <a:cs typeface="Calibri"/>
              </a:rPr>
              <a:t>Anticipo</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9" name="CuadroTexto 28">
            <a:extLst>
              <a:ext uri="{FF2B5EF4-FFF2-40B4-BE49-F238E27FC236}">
                <a16:creationId xmlns:a16="http://schemas.microsoft.com/office/drawing/2014/main" id="{29133B8A-591B-0382-F682-389F2B71E092}"/>
              </a:ext>
            </a:extLst>
          </p:cNvPr>
          <p:cNvSpPr txBox="1"/>
          <p:nvPr/>
        </p:nvSpPr>
        <p:spPr>
          <a:xfrm>
            <a:off x="2376523" y="4990886"/>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err="1">
                <a:latin typeface="Calibri"/>
                <a:ea typeface="Calibri"/>
                <a:cs typeface="Calibri"/>
              </a:rPr>
              <a:t>Inaplicaci</a:t>
            </a:r>
            <a:r>
              <a:rPr lang="es-ES">
                <a:latin typeface="Calibri"/>
                <a:ea typeface="Calibri"/>
                <a:cs typeface="Calibri"/>
              </a:rPr>
              <a:t>ón</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43" name="CuadroTexto 28">
            <a:extLst>
              <a:ext uri="{FF2B5EF4-FFF2-40B4-BE49-F238E27FC236}">
                <a16:creationId xmlns:a16="http://schemas.microsoft.com/office/drawing/2014/main" id="{08708C27-0582-ED2F-DC26-A8521471E175}"/>
              </a:ext>
            </a:extLst>
          </p:cNvPr>
          <p:cNvSpPr txBox="1"/>
          <p:nvPr/>
        </p:nvSpPr>
        <p:spPr>
          <a:xfrm>
            <a:off x="2376522" y="5388360"/>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a:solidFill>
                  <a:schemeClr val="bg1"/>
                </a:solidFill>
                <a:latin typeface="Calibri"/>
                <a:ea typeface="Calibri"/>
                <a:cs typeface="Calibri"/>
              </a:rPr>
              <a:t>Otras ayudas</a:t>
            </a:r>
            <a:endParaRPr lang="es-ES" b="1">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4" name="CuadroTexto 17">
            <a:extLst>
              <a:ext uri="{FF2B5EF4-FFF2-40B4-BE49-F238E27FC236}">
                <a16:creationId xmlns:a16="http://schemas.microsoft.com/office/drawing/2014/main" id="{3A79F42E-6FDD-CCE1-A24C-86BBE8B9C2D3}"/>
              </a:ext>
            </a:extLst>
          </p:cNvPr>
          <p:cNvSpPr txBox="1"/>
          <p:nvPr/>
        </p:nvSpPr>
        <p:spPr>
          <a:xfrm>
            <a:off x="4362682" y="5387601"/>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a:latin typeface="Calibri"/>
                <a:ea typeface="Calibri"/>
                <a:cs typeface="Calibri"/>
              </a:rPr>
              <a:t>Resolución/similar</a:t>
            </a:r>
            <a:endParaRPr lang="es-ES">
              <a:latin typeface="Calibri" panose="020F0502020204030204" pitchFamily="34" charset="0"/>
              <a:ea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BFA49F61-EACC-CC3E-D39E-FE8FBE56CA66}"/>
              </a:ext>
            </a:extLst>
          </p:cNvPr>
          <p:cNvSpPr txBox="1"/>
          <p:nvPr/>
        </p:nvSpPr>
        <p:spPr>
          <a:xfrm>
            <a:off x="6325759" y="296210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Penalizaciones</a:t>
            </a:r>
          </a:p>
        </p:txBody>
      </p:sp>
      <p:sp>
        <p:nvSpPr>
          <p:cNvPr id="22" name="CuadroTexto 21">
            <a:extLst>
              <a:ext uri="{FF2B5EF4-FFF2-40B4-BE49-F238E27FC236}">
                <a16:creationId xmlns:a16="http://schemas.microsoft.com/office/drawing/2014/main" id="{8040AEB8-50A5-D256-30DC-C0F5BA8CF3C2}"/>
              </a:ext>
            </a:extLst>
          </p:cNvPr>
          <p:cNvSpPr txBox="1"/>
          <p:nvPr/>
        </p:nvSpPr>
        <p:spPr>
          <a:xfrm>
            <a:off x="4349337" y="296238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a:t>
            </a:r>
            <a:r>
              <a:rPr lang="es-ES" dirty="0" err="1">
                <a:latin typeface="Calibri" panose="020F0502020204030204" pitchFamily="34" charset="0"/>
                <a:ea typeface="Calibri" panose="020F0502020204030204" pitchFamily="34" charset="0"/>
                <a:cs typeface="Calibri" panose="020F0502020204030204" pitchFamily="34" charset="0"/>
              </a:rPr>
              <a:t>dtos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46B9508D-4D04-36BB-A4F4-E251BF150467}"/>
              </a:ext>
            </a:extLst>
          </p:cNvPr>
          <p:cNvSpPr txBox="1"/>
          <p:nvPr/>
        </p:nvSpPr>
        <p:spPr>
          <a:xfrm>
            <a:off x="2376522" y="377584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a:ea typeface="Calibri"/>
                <a:cs typeface="Calibri"/>
              </a:rPr>
              <a:t>Billetes expedidos</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5" name="CuadroTexto 28">
            <a:extLst>
              <a:ext uri="{FF2B5EF4-FFF2-40B4-BE49-F238E27FC236}">
                <a16:creationId xmlns:a16="http://schemas.microsoft.com/office/drawing/2014/main" id="{43AA3609-583A-4101-6783-EE541AA0AB22}"/>
              </a:ext>
            </a:extLst>
          </p:cNvPr>
          <p:cNvSpPr txBox="1"/>
          <p:nvPr/>
        </p:nvSpPr>
        <p:spPr>
          <a:xfrm>
            <a:off x="2376522" y="5781181"/>
            <a:ext cx="1944000" cy="369332"/>
          </a:xfrm>
          <a:prstGeom prst="rect">
            <a:avLst/>
          </a:prstGeom>
          <a:solidFill>
            <a:schemeClr val="accent1">
              <a:lumMod val="75000"/>
            </a:schemeClr>
          </a:solidFill>
        </p:spPr>
        <p:txBody>
          <a:bodyPr wrap="square" lIns="91440" tIns="45720" rIns="91440" bIns="45720" rtlCol="0" anchor="t">
            <a:spAutoFit/>
          </a:bodyPr>
          <a:lstStyle/>
          <a:p>
            <a:pPr algn="ctr"/>
            <a:r>
              <a:rPr lang="es-ES" b="1" dirty="0">
                <a:solidFill>
                  <a:schemeClr val="bg1"/>
                </a:solidFill>
                <a:latin typeface="Calibri"/>
                <a:ea typeface="Calibri"/>
                <a:cs typeface="Calibri"/>
              </a:rPr>
              <a:t>Cofinanciación</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CuadroTexto 5">
            <a:extLst>
              <a:ext uri="{FF2B5EF4-FFF2-40B4-BE49-F238E27FC236}">
                <a16:creationId xmlns:a16="http://schemas.microsoft.com/office/drawing/2014/main" id="{9E593E09-D5D1-EE8C-2EFE-4867C734123A}"/>
              </a:ext>
            </a:extLst>
          </p:cNvPr>
          <p:cNvSpPr txBox="1"/>
          <p:nvPr/>
        </p:nvSpPr>
        <p:spPr>
          <a:xfrm>
            <a:off x="4349337" y="335130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Disposición</a:t>
            </a:r>
          </a:p>
        </p:txBody>
      </p:sp>
      <p:sp>
        <p:nvSpPr>
          <p:cNvPr id="8" name="CuadroTexto 17">
            <a:extLst>
              <a:ext uri="{FF2B5EF4-FFF2-40B4-BE49-F238E27FC236}">
                <a16:creationId xmlns:a16="http://schemas.microsoft.com/office/drawing/2014/main" id="{21529BE7-75AD-1DE4-A6B0-4E26428E915A}"/>
              </a:ext>
            </a:extLst>
          </p:cNvPr>
          <p:cNvSpPr txBox="1"/>
          <p:nvPr/>
        </p:nvSpPr>
        <p:spPr>
          <a:xfrm>
            <a:off x="4362682" y="5791665"/>
            <a:ext cx="1944000" cy="369332"/>
          </a:xfrm>
          <a:prstGeom prst="rect">
            <a:avLst/>
          </a:prstGeom>
          <a:solidFill>
            <a:schemeClr val="bg2">
              <a:lumMod val="20000"/>
              <a:lumOff val="80000"/>
            </a:schemeClr>
          </a:solidFill>
        </p:spPr>
        <p:txBody>
          <a:bodyPr wrap="square" lIns="91440" tIns="45720" rIns="91440" bIns="45720" rtlCol="0" anchor="t">
            <a:spAutoFit/>
          </a:bodyPr>
          <a:lstStyle/>
          <a:p>
            <a:pPr algn="ctr"/>
            <a:r>
              <a:rPr lang="es-ES" dirty="0">
                <a:latin typeface="Calibri"/>
                <a:ea typeface="Calibri"/>
                <a:cs typeface="Calibri"/>
              </a:rPr>
              <a:t>Facturas/</a:t>
            </a:r>
            <a:r>
              <a:rPr lang="es-ES" dirty="0" err="1">
                <a:latin typeface="Calibri"/>
                <a:ea typeface="Calibri"/>
                <a:cs typeface="Calibri"/>
              </a:rPr>
              <a:t>doc</a:t>
            </a:r>
            <a:r>
              <a:rPr lang="es-ES" dirty="0">
                <a:latin typeface="Calibri"/>
                <a:ea typeface="Calibri"/>
                <a:cs typeface="Calibri"/>
              </a:rPr>
              <a:t> pago</a:t>
            </a:r>
            <a:endParaRPr lang="es-E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41360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rup widescreen test">
  <a:themeElements>
    <a:clrScheme name="Arup widescreen test">
      <a:dk1>
        <a:srgbClr val="000000"/>
      </a:dk1>
      <a:lt1>
        <a:srgbClr val="FFFFFF"/>
      </a:lt1>
      <a:dk2>
        <a:srgbClr val="D2D2D2"/>
      </a:dk2>
      <a:lt2>
        <a:srgbClr val="828282"/>
      </a:lt2>
      <a:accent1>
        <a:srgbClr val="D22D7D"/>
      </a:accent1>
      <a:accent2>
        <a:srgbClr val="28AAE1"/>
      </a:accent2>
      <a:accent3>
        <a:srgbClr val="F05023"/>
      </a:accent3>
      <a:accent4>
        <a:srgbClr val="696EB4"/>
      </a:accent4>
      <a:accent5>
        <a:srgbClr val="FA9B1E"/>
      </a:accent5>
      <a:accent6>
        <a:srgbClr val="28AF73"/>
      </a:accent6>
      <a:hlink>
        <a:srgbClr val="7F7F7F"/>
      </a:hlink>
      <a:folHlink>
        <a:srgbClr val="7F7F7F"/>
      </a:folHlink>
    </a:clrScheme>
    <a:fontScheme name="Arup widescreen test">
      <a:majorFont>
        <a:latin typeface="Times New Roman" panose="02020603050405020304"/>
        <a:ea typeface=""/>
        <a:cs typeface=""/>
      </a:majorFont>
      <a:minorFont>
        <a:latin typeface="Times New Roman" panose="02020603050405020304"/>
        <a:ea typeface=""/>
        <a:cs typeface=""/>
      </a:minorFont>
    </a:fontScheme>
    <a:fmtScheme name="Arup widescreen tes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rup widescreen test" id="{5B05CC4A-3CBA-4371-82EE-F1EFB029FA48}" vid="{1216D88A-415C-44B1-AAF0-9D715E5D18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c2aa6a-57ff-4e0f-8d47-d14b8798022c">
      <Terms xmlns="http://schemas.microsoft.com/office/infopath/2007/PartnerControls"/>
    </lcf76f155ced4ddcb4097134ff3c332f>
    <TaxCatchAll xmlns="33aaa96e-b011-47c7-baef-5e516be5569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116EA5E598AAAB4AA969A52DA0AF7222" ma:contentTypeVersion="16" ma:contentTypeDescription="Crear nuevo documento." ma:contentTypeScope="" ma:versionID="ad7dc0c4872c75b34c14253d8bfb6811">
  <xsd:schema xmlns:xsd="http://www.w3.org/2001/XMLSchema" xmlns:xs="http://www.w3.org/2001/XMLSchema" xmlns:p="http://schemas.microsoft.com/office/2006/metadata/properties" xmlns:ns2="33aaa96e-b011-47c7-baef-5e516be5569e" xmlns:ns3="21c2aa6a-57ff-4e0f-8d47-d14b8798022c" targetNamespace="http://schemas.microsoft.com/office/2006/metadata/properties" ma:root="true" ma:fieldsID="23cf03a75e15e94b6050caeda4cd7acd" ns2:_="" ns3:_="">
    <xsd:import namespace="33aaa96e-b011-47c7-baef-5e516be5569e"/>
    <xsd:import namespace="21c2aa6a-57ff-4e0f-8d47-d14b8798022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aaa96e-b011-47c7-baef-5e516be5569e"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0" nillable="true" ma:displayName="Taxonomy Catch All Column" ma:hidden="true" ma:list="{70b46c3e-5604-4efe-ba8f-d8e1fa096263}" ma:internalName="TaxCatchAll" ma:showField="CatchAllData" ma:web="33aaa96e-b011-47c7-baef-5e516be5569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1c2aa6a-57ff-4e0f-8d47-d14b8798022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Etiquetas de imagen" ma:readOnly="false" ma:fieldId="{5cf76f15-5ced-4ddc-b409-7134ff3c332f}" ma:taxonomyMulti="true" ma:sspId="0ed6521e-12c7-4641-a58b-d6f58964e6a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82D968-7D1E-4FFE-ADE8-5CE84711E8FA}">
  <ds:schemaRefs>
    <ds:schemaRef ds:uri="33aaa96e-b011-47c7-baef-5e516be5569e"/>
    <ds:schemaRef ds:uri="http://schemas.microsoft.com/office/infopath/2007/PartnerControls"/>
    <ds:schemaRef ds:uri="http://schemas.microsoft.com/office/2006/documentManagement/types"/>
    <ds:schemaRef ds:uri="http://schemas.openxmlformats.org/package/2006/metadata/core-properties"/>
    <ds:schemaRef ds:uri="21c2aa6a-57ff-4e0f-8d47-d14b8798022c"/>
    <ds:schemaRef ds:uri="http://purl.org/dc/elements/1.1/"/>
    <ds:schemaRef ds:uri="http://purl.org/dc/dcmitype/"/>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163AB0EC-EB65-4770-A2A0-76FC79406F04}">
  <ds:schemaRefs>
    <ds:schemaRef ds:uri="http://schemas.microsoft.com/sharepoint/v3/contenttype/forms"/>
  </ds:schemaRefs>
</ds:datastoreItem>
</file>

<file path=customXml/itemProps3.xml><?xml version="1.0" encoding="utf-8"?>
<ds:datastoreItem xmlns:ds="http://schemas.openxmlformats.org/officeDocument/2006/customXml" ds:itemID="{B69B8547-68EA-4015-82AD-3F0279DB128A}"/>
</file>

<file path=docProps/app.xml><?xml version="1.0" encoding="utf-8"?>
<Properties xmlns="http://schemas.openxmlformats.org/officeDocument/2006/extended-properties" xmlns:vt="http://schemas.openxmlformats.org/officeDocument/2006/docPropsVTypes">
  <TotalTime>0</TotalTime>
  <Words>1908</Words>
  <Application>Microsoft Office PowerPoint</Application>
  <PresentationFormat>Panorámica</PresentationFormat>
  <Paragraphs>221</Paragraphs>
  <Slides>11</Slides>
  <Notes>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Aptos</vt:lpstr>
      <vt:lpstr>Arial</vt:lpstr>
      <vt:lpstr>Calibri</vt:lpstr>
      <vt:lpstr>Times New Roman</vt:lpstr>
      <vt:lpstr>Tw Cen MT Condensed</vt:lpstr>
      <vt:lpstr>Arup widescreen test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Arup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Reunión del Comité de Dirección del Proyecto | 2016.11.16</dc:title>
  <dc:creator>Susana Isabel</dc:creator>
  <cp:lastModifiedBy>Mateo García Rubén</cp:lastModifiedBy>
  <cp:revision>236</cp:revision>
  <cp:lastPrinted>2016-11-15T20:44:42Z</cp:lastPrinted>
  <dcterms:created xsi:type="dcterms:W3CDTF">2016-11-10T19:30:35Z</dcterms:created>
  <dcterms:modified xsi:type="dcterms:W3CDTF">2026-03-12T11:10:54Z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0x010100116EA5E598AAAB4AA969A52DA0AF7222</vt:lpwstr>
  </property>
  <property fmtid="{D5CDD505-2E9C-101B-9397-08002B2CF9AE}" pid="3" name="MediaServiceImageTags">
    <vt:lpwstr/>
  </property>
</Properties>
</file>